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49"/>
  </p:notesMasterIdLst>
  <p:handoutMasterIdLst>
    <p:handoutMasterId r:id="rId50"/>
  </p:handoutMasterIdLst>
  <p:sldIdLst>
    <p:sldId id="256" r:id="rId2"/>
    <p:sldId id="289" r:id="rId3"/>
    <p:sldId id="288" r:id="rId4"/>
    <p:sldId id="341" r:id="rId5"/>
    <p:sldId id="290" r:id="rId6"/>
    <p:sldId id="291" r:id="rId7"/>
    <p:sldId id="294" r:id="rId8"/>
    <p:sldId id="295" r:id="rId9"/>
    <p:sldId id="296" r:id="rId10"/>
    <p:sldId id="297" r:id="rId11"/>
    <p:sldId id="292" r:id="rId12"/>
    <p:sldId id="293" r:id="rId13"/>
    <p:sldId id="311" r:id="rId14"/>
    <p:sldId id="310" r:id="rId15"/>
    <p:sldId id="309" r:id="rId16"/>
    <p:sldId id="308" r:id="rId17"/>
    <p:sldId id="307" r:id="rId18"/>
    <p:sldId id="306"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EC8"/>
    <a:srgbClr val="A6A6A6"/>
    <a:srgbClr val="F6F3ED"/>
    <a:srgbClr val="FFFFFF"/>
    <a:srgbClr val="C0AD80"/>
    <a:srgbClr val="D9D9D9"/>
    <a:srgbClr val="CDD9D4"/>
    <a:srgbClr val="B4CAC2"/>
    <a:srgbClr val="94B6AA"/>
    <a:srgbClr val="FEC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836" autoAdjust="0"/>
    <p:restoredTop sz="97440" autoAdjust="0"/>
  </p:normalViewPr>
  <p:slideViewPr>
    <p:cSldViewPr snapToGrid="0">
      <p:cViewPr varScale="1">
        <p:scale>
          <a:sx n="159" d="100"/>
          <a:sy n="159" d="100"/>
        </p:scale>
        <p:origin x="162" y="150"/>
      </p:cViewPr>
      <p:guideLst/>
    </p:cSldViewPr>
  </p:slideViewPr>
  <p:outlineViewPr>
    <p:cViewPr>
      <p:scale>
        <a:sx n="33" d="100"/>
        <a:sy n="33" d="100"/>
      </p:scale>
      <p:origin x="0" y="-3780"/>
    </p:cViewPr>
  </p:outlineViewPr>
  <p:notesTextViewPr>
    <p:cViewPr>
      <p:scale>
        <a:sx n="1" d="1"/>
        <a:sy n="1" d="1"/>
      </p:scale>
      <p:origin x="0" y="0"/>
    </p:cViewPr>
  </p:notesTextViewPr>
  <p:notesViewPr>
    <p:cSldViewPr snapToGrid="0" showGuides="1">
      <p:cViewPr varScale="1">
        <p:scale>
          <a:sx n="120" d="100"/>
          <a:sy n="120" d="100"/>
        </p:scale>
        <p:origin x="4962" y="12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914891260465"/>
          <c:y val="0.16987037887934855"/>
          <c:w val="0.48036453737017176"/>
          <c:h val="0.74016280744636742"/>
        </c:manualLayout>
      </c:layout>
      <c:doughnutChart>
        <c:varyColors val="1"/>
        <c:ser>
          <c:idx val="0"/>
          <c:order val="0"/>
          <c:tx>
            <c:strRef>
              <c:f>Arkusz1!$B$1</c:f>
              <c:strCache>
                <c:ptCount val="1"/>
                <c:pt idx="0">
                  <c:v>Sprzedaż</c:v>
                </c:pt>
              </c:strCache>
            </c:strRef>
          </c:tx>
          <c:spPr>
            <a:ln w="0">
              <a:noFill/>
            </a:ln>
          </c:spPr>
          <c:dPt>
            <c:idx val="0"/>
            <c:bubble3D val="0"/>
            <c:spPr>
              <a:solidFill>
                <a:srgbClr val="94B6AA"/>
              </a:solidFill>
              <a:ln w="0">
                <a:noFill/>
              </a:ln>
              <a:effectLst/>
            </c:spPr>
            <c:extLst>
              <c:ext xmlns:c16="http://schemas.microsoft.com/office/drawing/2014/chart" uri="{C3380CC4-5D6E-409C-BE32-E72D297353CC}">
                <c16:uniqueId val="{00000001-6FCA-47BC-92BB-D835BD0DA7EB}"/>
              </c:ext>
            </c:extLst>
          </c:dPt>
          <c:dPt>
            <c:idx val="1"/>
            <c:bubble3D val="0"/>
            <c:spPr>
              <a:solidFill>
                <a:srgbClr val="B4CAC2"/>
              </a:solidFill>
              <a:ln w="0">
                <a:noFill/>
              </a:ln>
              <a:effectLst/>
            </c:spPr>
            <c:extLst>
              <c:ext xmlns:c16="http://schemas.microsoft.com/office/drawing/2014/chart" uri="{C3380CC4-5D6E-409C-BE32-E72D297353CC}">
                <c16:uniqueId val="{00000003-6FCA-47BC-92BB-D835BD0DA7EB}"/>
              </c:ext>
            </c:extLst>
          </c:dPt>
          <c:dPt>
            <c:idx val="2"/>
            <c:bubble3D val="0"/>
            <c:spPr>
              <a:solidFill>
                <a:srgbClr val="CDD9D4"/>
              </a:solidFill>
              <a:ln w="0">
                <a:noFill/>
              </a:ln>
              <a:effectLst/>
            </c:spPr>
            <c:extLst>
              <c:ext xmlns:c16="http://schemas.microsoft.com/office/drawing/2014/chart" uri="{C3380CC4-5D6E-409C-BE32-E72D297353CC}">
                <c16:uniqueId val="{00000005-6FCA-47BC-92BB-D835BD0DA7EB}"/>
              </c:ext>
            </c:extLst>
          </c:dPt>
          <c:dPt>
            <c:idx val="3"/>
            <c:bubble3D val="0"/>
            <c:spPr>
              <a:solidFill>
                <a:srgbClr val="A6A6A6"/>
              </a:solidFill>
              <a:ln w="0">
                <a:noFill/>
              </a:ln>
              <a:effectLst/>
            </c:spPr>
            <c:extLst>
              <c:ext xmlns:c16="http://schemas.microsoft.com/office/drawing/2014/chart" uri="{C3380CC4-5D6E-409C-BE32-E72D297353CC}">
                <c16:uniqueId val="{00000007-6FCA-47BC-92BB-D835BD0DA7EB}"/>
              </c:ext>
            </c:extLst>
          </c:dPt>
          <c:dPt>
            <c:idx val="4"/>
            <c:bubble3D val="0"/>
            <c:spPr>
              <a:solidFill>
                <a:srgbClr val="D9D9D9"/>
              </a:solidFill>
              <a:ln w="0">
                <a:noFill/>
              </a:ln>
              <a:effectLst/>
            </c:spPr>
            <c:extLst>
              <c:ext xmlns:c16="http://schemas.microsoft.com/office/drawing/2014/chart" uri="{C3380CC4-5D6E-409C-BE32-E72D297353CC}">
                <c16:uniqueId val="{00000009-6FCA-47BC-92BB-D835BD0DA7EB}"/>
              </c:ext>
            </c:extLst>
          </c:dPt>
          <c:dPt>
            <c:idx val="5"/>
            <c:bubble3D val="0"/>
            <c:spPr>
              <a:solidFill>
                <a:srgbClr val="FFFFFF"/>
              </a:solidFill>
              <a:ln w="0">
                <a:noFill/>
              </a:ln>
              <a:effectLst/>
            </c:spPr>
            <c:extLst>
              <c:ext xmlns:c16="http://schemas.microsoft.com/office/drawing/2014/chart" uri="{C3380CC4-5D6E-409C-BE32-E72D297353CC}">
                <c16:uniqueId val="{0000000B-6FCA-47BC-92BB-D835BD0DA7EB}"/>
              </c:ext>
            </c:extLst>
          </c:dPt>
          <c:dPt>
            <c:idx val="6"/>
            <c:bubble3D val="0"/>
            <c:spPr>
              <a:solidFill>
                <a:srgbClr val="C0AD80"/>
              </a:solidFill>
              <a:ln w="0">
                <a:noFill/>
              </a:ln>
              <a:effectLst/>
            </c:spPr>
            <c:extLst>
              <c:ext xmlns:c16="http://schemas.microsoft.com/office/drawing/2014/chart" uri="{C3380CC4-5D6E-409C-BE32-E72D297353CC}">
                <c16:uniqueId val="{0000000D-6FCA-47BC-92BB-D835BD0DA7EB}"/>
              </c:ext>
            </c:extLst>
          </c:dPt>
          <c:dPt>
            <c:idx val="7"/>
            <c:bubble3D val="0"/>
            <c:spPr>
              <a:solidFill>
                <a:schemeClr val="accent2">
                  <a:lumMod val="60000"/>
                </a:schemeClr>
              </a:solidFill>
              <a:ln w="0">
                <a:noFill/>
              </a:ln>
              <a:effectLst/>
            </c:spPr>
            <c:extLst>
              <c:ext xmlns:c16="http://schemas.microsoft.com/office/drawing/2014/chart" uri="{C3380CC4-5D6E-409C-BE32-E72D297353CC}">
                <c16:uniqueId val="{0000000F-6FCA-47BC-92BB-D835BD0DA7EB}"/>
              </c:ext>
            </c:extLst>
          </c:dPt>
          <c:dLbls>
            <c:dLbl>
              <c:idx val="0"/>
              <c:layout>
                <c:manualLayout>
                  <c:x val="0.15461547322230446"/>
                  <c:y val="2.0813623019632882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652D086A-09F5-4318-B3ED-5D4EFC787789}" type="CELLRANGE">
                      <a:rPr lang="en-US" smtClean="0"/>
                      <a:pPr algn="l">
                        <a:defRPr sz="1400"/>
                      </a:pPr>
                      <a:t>[ZAKRES KOMÓREK]</a:t>
                    </a:fld>
                    <a:br>
                      <a:rPr lang="en-US" baseline="0" dirty="0"/>
                    </a:br>
                    <a:fld id="{F907D24F-43F6-455F-B676-60B6F8D401F2}" type="PERCENTAGE">
                      <a:rPr lang="en-US" b="1" baseline="0" smtClean="0"/>
                      <a:pPr algn="l">
                        <a:defRPr sz="1400"/>
                      </a:pPr>
                      <a:t>[PROCENTOWE]</a:t>
                    </a:fld>
                    <a:endParaRPr lang="en-US" baseline="0" dirty="0"/>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FCA-47BC-92BB-D835BD0DA7EB}"/>
                </c:ext>
              </c:extLst>
            </c:dLbl>
            <c:dLbl>
              <c:idx val="1"/>
              <c:layout>
                <c:manualLayout>
                  <c:x val="0.11436488706158864"/>
                  <c:y val="0.1272846738813715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192E30A9-27D4-4F19-8C01-6F361CDB98FD}" type="CELLRANGE">
                      <a:rPr lang="en-US" smtClean="0"/>
                      <a:pPr algn="l">
                        <a:defRPr sz="1400"/>
                      </a:pPr>
                      <a:t>[ZAKRES KOMÓREK]</a:t>
                    </a:fld>
                    <a:endParaRPr lang="en-US" baseline="0"/>
                  </a:p>
                  <a:p>
                    <a:pPr algn="l">
                      <a:defRPr sz="1400"/>
                    </a:pPr>
                    <a:fld id="{2C70AB67-CEEC-4B85-BAB0-033A29A0DA6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FCA-47BC-92BB-D835BD0DA7EB}"/>
                </c:ext>
              </c:extLst>
            </c:dLbl>
            <c:dLbl>
              <c:idx val="2"/>
              <c:layout>
                <c:manualLayout>
                  <c:x val="-0.16089698290465451"/>
                  <c:y val="0.11818075900199575"/>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61627B7D-263B-4795-A06B-8D2DEF6CCAFB}" type="CELLRANGE">
                      <a:rPr lang="en-US" smtClean="0"/>
                      <a:pPr algn="l">
                        <a:defRPr sz="1400"/>
                      </a:pPr>
                      <a:t>[ZAKRES KOMÓREK]</a:t>
                    </a:fld>
                    <a:endParaRPr lang="en-US"/>
                  </a:p>
                  <a:p>
                    <a:pPr algn="l">
                      <a:defRPr sz="1400"/>
                    </a:pPr>
                    <a:fld id="{78883F49-FD0B-4B3A-ABBC-96A6C0BA404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FCA-47BC-92BB-D835BD0DA7EB}"/>
                </c:ext>
              </c:extLst>
            </c:dLbl>
            <c:dLbl>
              <c:idx val="3"/>
              <c:layout>
                <c:manualLayout>
                  <c:x val="-0.10965776882763431"/>
                  <c:y val="0.10690278454068108"/>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0E91F102-162F-4784-A64D-4E3EA1233324}" type="CELLRANGE">
                      <a:rPr lang="en-US" smtClean="0"/>
                      <a:pPr algn="l">
                        <a:defRPr sz="1400"/>
                      </a:pPr>
                      <a:t>[ZAKRES KOMÓREK]</a:t>
                    </a:fld>
                    <a:endParaRPr lang="en-US"/>
                  </a:p>
                  <a:p>
                    <a:pPr algn="l">
                      <a:defRPr sz="1400"/>
                    </a:pPr>
                    <a:fld id="{A9002101-E533-49F5-9D63-18A0DF780CCB}"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FCA-47BC-92BB-D835BD0DA7EB}"/>
                </c:ext>
              </c:extLst>
            </c:dLbl>
            <c:dLbl>
              <c:idx val="4"/>
              <c:layout>
                <c:manualLayout>
                  <c:x val="-0.14137525899073838"/>
                  <c:y val="2.1047136497560941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79A9EAC3-A989-46BE-B2AA-C637418D94C4}" type="CELLRANGE">
                      <a:rPr lang="en-US" smtClean="0"/>
                      <a:pPr algn="l">
                        <a:defRPr sz="1400"/>
                      </a:pPr>
                      <a:t>[ZAKRES KOMÓREK]</a:t>
                    </a:fld>
                    <a:endParaRPr lang="en-US"/>
                  </a:p>
                  <a:p>
                    <a:pPr algn="l">
                      <a:defRPr sz="1400"/>
                    </a:pPr>
                    <a:fld id="{ECF5F7DC-9A39-412C-88BA-C72A1731CC0C}"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FCA-47BC-92BB-D835BD0DA7EB}"/>
                </c:ext>
              </c:extLst>
            </c:dLbl>
            <c:dLbl>
              <c:idx val="5"/>
              <c:layout>
                <c:manualLayout>
                  <c:x val="-0.12161970264005627"/>
                  <c:y val="-6.6925285357434153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F9F90BC9-EF43-4AAB-81DD-035201B2B292}" type="CELLRANGE">
                      <a:rPr lang="en-US" smtClean="0"/>
                      <a:pPr algn="l">
                        <a:defRPr sz="1400"/>
                      </a:pPr>
                      <a:t>[ZAKRES KOMÓREK]</a:t>
                    </a:fld>
                    <a:endParaRPr lang="en-US" baseline="0" dirty="0"/>
                  </a:p>
                  <a:p>
                    <a:pPr algn="l">
                      <a:defRPr sz="1400"/>
                    </a:pPr>
                    <a:fld id="{F5FB3199-0A5C-42B5-A739-3874F3367FE3}"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FCA-47BC-92BB-D835BD0DA7EB}"/>
                </c:ext>
              </c:extLst>
            </c:dLbl>
            <c:dLbl>
              <c:idx val="6"/>
              <c:layout>
                <c:manualLayout>
                  <c:x val="-5.6718913569307833E-2"/>
                  <c:y val="-0.14916532854125034"/>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929FA820-799D-427F-9717-92BF78368FD7}" type="CELLRANGE">
                      <a:rPr lang="en-US" smtClean="0"/>
                      <a:pPr algn="l">
                        <a:defRPr sz="1400"/>
                      </a:pPr>
                      <a:t>[ZAKRES KOMÓREK]</a:t>
                    </a:fld>
                    <a:endParaRPr lang="en-US" baseline="0" dirty="0"/>
                  </a:p>
                  <a:p>
                    <a:pPr algn="l">
                      <a:defRPr sz="1400"/>
                    </a:pPr>
                    <a:fld id="{BC2FDA9A-1341-45F1-A0B6-2DC4CE32334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FCA-47BC-92BB-D835BD0DA7EB}"/>
                </c:ext>
              </c:extLst>
            </c:dLbl>
            <c:dLbl>
              <c:idx val="7"/>
              <c:layout>
                <c:manualLayout>
                  <c:x val="5.2530533792071669E-2"/>
                  <c:y val="-0.16903264793565559"/>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BBB226AE-6213-4539-885E-88C0FDB8B140}" type="CELLRANGE">
                      <a:rPr lang="en-US" smtClean="0"/>
                      <a:pPr algn="l">
                        <a:defRPr sz="1400"/>
                      </a:pPr>
                      <a:t>[ZAKRES KOMÓREK]</a:t>
                    </a:fld>
                    <a:endParaRPr lang="en-US" baseline="0" dirty="0"/>
                  </a:p>
                  <a:p>
                    <a:pPr algn="l">
                      <a:defRPr sz="1400"/>
                    </a:pPr>
                    <a:fld id="{72A806D5-BB2D-400C-8B7B-D5BE7472AD50}"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FCA-47BC-92BB-D835BD0DA7E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Arkusz1!$A$2:$A$9</c:f>
              <c:strCache>
                <c:ptCount val="8"/>
                <c:pt idx="0">
                  <c:v>Name 1</c:v>
                </c:pt>
                <c:pt idx="1">
                  <c:v>Name 2</c:v>
                </c:pt>
                <c:pt idx="2">
                  <c:v>Name 3</c:v>
                </c:pt>
                <c:pt idx="3">
                  <c:v>Name 4</c:v>
                </c:pt>
                <c:pt idx="4">
                  <c:v>Name 5</c:v>
                </c:pt>
                <c:pt idx="5">
                  <c:v>Name 6</c:v>
                </c:pt>
                <c:pt idx="6">
                  <c:v>Name 7</c:v>
                </c:pt>
                <c:pt idx="7">
                  <c:v>Name 8</c:v>
                </c:pt>
              </c:strCache>
            </c:strRef>
          </c:cat>
          <c:val>
            <c:numRef>
              <c:f>Arkusz1!$B$2:$B$9</c:f>
              <c:numCache>
                <c:formatCode>0%</c:formatCode>
                <c:ptCount val="8"/>
                <c:pt idx="0">
                  <c:v>0.32</c:v>
                </c:pt>
                <c:pt idx="1">
                  <c:v>0.1</c:v>
                </c:pt>
                <c:pt idx="2">
                  <c:v>0.2</c:v>
                </c:pt>
                <c:pt idx="3">
                  <c:v>0.15</c:v>
                </c:pt>
                <c:pt idx="4">
                  <c:v>0.04</c:v>
                </c:pt>
                <c:pt idx="5">
                  <c:v>0.14000000000000001</c:v>
                </c:pt>
                <c:pt idx="6">
                  <c:v>0.02</c:v>
                </c:pt>
                <c:pt idx="7">
                  <c:v>0.03</c:v>
                </c:pt>
              </c:numCache>
            </c:numRef>
          </c:val>
          <c:extLst>
            <c:ext xmlns:c15="http://schemas.microsoft.com/office/drawing/2012/chart" uri="{02D57815-91ED-43cb-92C2-25804820EDAC}">
              <c15:datalabelsRange>
                <c15:f>Arkusz1!$A$2:$A$9</c15:f>
                <c15:dlblRangeCache>
                  <c:ptCount val="8"/>
                  <c:pt idx="0">
                    <c:v>Name 1</c:v>
                  </c:pt>
                  <c:pt idx="1">
                    <c:v>Name 2</c:v>
                  </c:pt>
                  <c:pt idx="2">
                    <c:v>Name 3</c:v>
                  </c:pt>
                  <c:pt idx="3">
                    <c:v>Name 4</c:v>
                  </c:pt>
                  <c:pt idx="4">
                    <c:v>Name 5</c:v>
                  </c:pt>
                  <c:pt idx="5">
                    <c:v>Name 6</c:v>
                  </c:pt>
                  <c:pt idx="6">
                    <c:v>Name 7</c:v>
                  </c:pt>
                  <c:pt idx="7">
                    <c:v>Name 8</c:v>
                  </c:pt>
                </c15:dlblRangeCache>
              </c15:datalabelsRange>
            </c:ext>
            <c:ext xmlns:c16="http://schemas.microsoft.com/office/drawing/2014/chart" uri="{C3380CC4-5D6E-409C-BE32-E72D297353CC}">
              <c16:uniqueId val="{00000010-6FCA-47BC-92BB-D835BD0DA7EB}"/>
            </c:ext>
          </c:extLst>
        </c:ser>
        <c:dLbls>
          <c:showLegendKey val="0"/>
          <c:showVal val="0"/>
          <c:showCatName val="0"/>
          <c:showSerName val="0"/>
          <c:showPercent val="1"/>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Seria 1</c:v>
                </c:pt>
              </c:strCache>
            </c:strRef>
          </c:tx>
          <c:spPr>
            <a:ln w="25400" cap="rnd">
              <a:solidFill>
                <a:srgbClr val="C0AD80"/>
              </a:solidFill>
              <a:round/>
              <a:headEnd type="none"/>
              <a:tailEnd type="none"/>
            </a:ln>
            <a:effectLst/>
          </c:spPr>
          <c:marker>
            <c:symbol val="circle"/>
            <c:size val="5"/>
            <c:spPr>
              <a:solidFill>
                <a:srgbClr val="C0AD8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AD8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Name 1</c:v>
                </c:pt>
                <c:pt idx="1">
                  <c:v>Name 2</c:v>
                </c:pt>
                <c:pt idx="2">
                  <c:v>Name 3</c:v>
                </c:pt>
                <c:pt idx="3">
                  <c:v>Name 4</c:v>
                </c:pt>
                <c:pt idx="4">
                  <c:v>Name 5</c:v>
                </c:pt>
                <c:pt idx="5">
                  <c:v>Name 6</c:v>
                </c:pt>
                <c:pt idx="6">
                  <c:v>Name 7</c:v>
                </c:pt>
                <c:pt idx="7">
                  <c:v>Name 8</c:v>
                </c:pt>
                <c:pt idx="8">
                  <c:v>Name 9</c:v>
                </c:pt>
                <c:pt idx="9">
                  <c:v>Name 10</c:v>
                </c:pt>
              </c:strCache>
            </c:strRef>
          </c:cat>
          <c:val>
            <c:numRef>
              <c:f>Arkusz1!$B$2:$B$11</c:f>
              <c:numCache>
                <c:formatCode>General</c:formatCode>
                <c:ptCount val="10"/>
                <c:pt idx="0">
                  <c:v>59</c:v>
                </c:pt>
                <c:pt idx="1">
                  <c:v>48</c:v>
                </c:pt>
                <c:pt idx="2">
                  <c:v>70</c:v>
                </c:pt>
                <c:pt idx="3">
                  <c:v>45</c:v>
                </c:pt>
                <c:pt idx="4">
                  <c:v>53</c:v>
                </c:pt>
                <c:pt idx="5">
                  <c:v>59</c:v>
                </c:pt>
                <c:pt idx="6">
                  <c:v>35</c:v>
                </c:pt>
                <c:pt idx="7">
                  <c:v>53</c:v>
                </c:pt>
                <c:pt idx="8">
                  <c:v>61</c:v>
                </c:pt>
                <c:pt idx="9">
                  <c:v>46</c:v>
                </c:pt>
              </c:numCache>
            </c:numRef>
          </c:val>
          <c:smooth val="0"/>
          <c:extLst>
            <c:ext xmlns:c16="http://schemas.microsoft.com/office/drawing/2014/chart" uri="{C3380CC4-5D6E-409C-BE32-E72D297353CC}">
              <c16:uniqueId val="{00000000-0D9D-41F7-B82C-54F8BCD12F89}"/>
            </c:ext>
          </c:extLst>
        </c:ser>
        <c:dLbls>
          <c:dLblPos val="t"/>
          <c:showLegendKey val="0"/>
          <c:showVal val="1"/>
          <c:showCatName val="0"/>
          <c:showSerName val="0"/>
          <c:showPercent val="0"/>
          <c:showBubbleSize val="0"/>
        </c:dLbls>
        <c:marker val="1"/>
        <c:smooth val="0"/>
        <c:axId val="489094687"/>
        <c:axId val="601271264"/>
      </c:lineChart>
      <c:catAx>
        <c:axId val="489094687"/>
        <c:scaling>
          <c:orientation val="minMax"/>
        </c:scaling>
        <c:delete val="0"/>
        <c:axPos val="b"/>
        <c:numFmt formatCode="General" sourceLinked="1"/>
        <c:majorTickMark val="none"/>
        <c:minorTickMark val="none"/>
        <c:tickLblPos val="nextTo"/>
        <c:spPr>
          <a:noFill/>
          <a:ln w="9525" cap="flat" cmpd="sng" algn="ctr">
            <a:solidFill>
              <a:srgbClr val="B8BEC8"/>
            </a:solidFill>
            <a:round/>
          </a:ln>
          <a:effectLst/>
        </c:spPr>
        <c:txPr>
          <a:bodyPr rot="-276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601271264"/>
        <c:crosses val="autoZero"/>
        <c:auto val="1"/>
        <c:lblAlgn val="ctr"/>
        <c:lblOffset val="100"/>
        <c:noMultiLvlLbl val="0"/>
      </c:catAx>
      <c:valAx>
        <c:axId val="601271264"/>
        <c:scaling>
          <c:orientation val="minMax"/>
        </c:scaling>
        <c:delete val="1"/>
        <c:axPos val="l"/>
        <c:numFmt formatCode="General" sourceLinked="1"/>
        <c:majorTickMark val="none"/>
        <c:minorTickMark val="none"/>
        <c:tickLblPos val="nextTo"/>
        <c:crossAx val="4890946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ap="rnd">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Seria 1</c:v>
                </c:pt>
              </c:strCache>
            </c:strRef>
          </c:tx>
          <c:spPr>
            <a:ln w="25400" cap="rnd">
              <a:solidFill>
                <a:srgbClr val="B8BEC8"/>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Name 1</c:v>
                </c:pt>
                <c:pt idx="1">
                  <c:v>Name 2</c:v>
                </c:pt>
                <c:pt idx="2">
                  <c:v>Name 3</c:v>
                </c:pt>
                <c:pt idx="3">
                  <c:v>Name 4</c:v>
                </c:pt>
                <c:pt idx="4">
                  <c:v>Name 5</c:v>
                </c:pt>
                <c:pt idx="5">
                  <c:v>Name 6</c:v>
                </c:pt>
                <c:pt idx="6">
                  <c:v>Name 7</c:v>
                </c:pt>
                <c:pt idx="7">
                  <c:v>Name 8</c:v>
                </c:pt>
                <c:pt idx="8">
                  <c:v>Name 9</c:v>
                </c:pt>
                <c:pt idx="9">
                  <c:v>Name 10</c:v>
                </c:pt>
              </c:strCache>
            </c:strRef>
          </c:cat>
          <c:val>
            <c:numRef>
              <c:f>Arkusz1!$B$2:$B$11</c:f>
              <c:numCache>
                <c:formatCode>General</c:formatCode>
                <c:ptCount val="10"/>
                <c:pt idx="0">
                  <c:v>140</c:v>
                </c:pt>
                <c:pt idx="1">
                  <c:v>70</c:v>
                </c:pt>
                <c:pt idx="2">
                  <c:v>120</c:v>
                </c:pt>
                <c:pt idx="3">
                  <c:v>35</c:v>
                </c:pt>
                <c:pt idx="4">
                  <c:v>73</c:v>
                </c:pt>
                <c:pt idx="5">
                  <c:v>40</c:v>
                </c:pt>
                <c:pt idx="6">
                  <c:v>55</c:v>
                </c:pt>
                <c:pt idx="7">
                  <c:v>53</c:v>
                </c:pt>
                <c:pt idx="8">
                  <c:v>150</c:v>
                </c:pt>
                <c:pt idx="9">
                  <c:v>70</c:v>
                </c:pt>
              </c:numCache>
            </c:numRef>
          </c:val>
          <c:smooth val="0"/>
          <c:extLst>
            <c:ext xmlns:c16="http://schemas.microsoft.com/office/drawing/2014/chart" uri="{C3380CC4-5D6E-409C-BE32-E72D297353CC}">
              <c16:uniqueId val="{00000000-6A4C-44F8-9D7B-DD599C8B313D}"/>
            </c:ext>
          </c:extLst>
        </c:ser>
        <c:dLbls>
          <c:dLblPos val="t"/>
          <c:showLegendKey val="0"/>
          <c:showVal val="1"/>
          <c:showCatName val="0"/>
          <c:showSerName val="0"/>
          <c:showPercent val="0"/>
          <c:showBubbleSize val="0"/>
        </c:dLbls>
        <c:marker val="1"/>
        <c:smooth val="0"/>
        <c:axId val="489094687"/>
        <c:axId val="601271264"/>
      </c:lineChart>
      <c:catAx>
        <c:axId val="489094687"/>
        <c:scaling>
          <c:orientation val="minMax"/>
        </c:scaling>
        <c:delete val="0"/>
        <c:axPos val="b"/>
        <c:numFmt formatCode="General" sourceLinked="1"/>
        <c:majorTickMark val="none"/>
        <c:minorTickMark val="none"/>
        <c:tickLblPos val="nextTo"/>
        <c:spPr>
          <a:noFill/>
          <a:ln w="9525" cap="flat" cmpd="sng" algn="ctr">
            <a:solidFill>
              <a:srgbClr val="B8BEC8"/>
            </a:solidFill>
            <a:round/>
          </a:ln>
          <a:effectLst/>
        </c:spPr>
        <c:txPr>
          <a:bodyPr rot="-276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601271264"/>
        <c:crosses val="autoZero"/>
        <c:auto val="1"/>
        <c:lblAlgn val="ctr"/>
        <c:lblOffset val="100"/>
        <c:noMultiLvlLbl val="0"/>
      </c:catAx>
      <c:valAx>
        <c:axId val="601271264"/>
        <c:scaling>
          <c:orientation val="minMax"/>
        </c:scaling>
        <c:delete val="1"/>
        <c:axPos val="l"/>
        <c:numFmt formatCode="General" sourceLinked="1"/>
        <c:majorTickMark val="none"/>
        <c:minorTickMark val="none"/>
        <c:tickLblPos val="nextTo"/>
        <c:crossAx val="4890946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43331692913388E-2"/>
          <c:y val="6.8976282788873203E-2"/>
          <c:w val="0.82273166830708666"/>
          <c:h val="0.72325977938123898"/>
        </c:manualLayout>
      </c:layout>
      <c:barChart>
        <c:barDir val="col"/>
        <c:grouping val="clustered"/>
        <c:varyColors val="0"/>
        <c:ser>
          <c:idx val="0"/>
          <c:order val="0"/>
          <c:tx>
            <c:strRef>
              <c:f>Arkusz1!$B$1</c:f>
              <c:strCache>
                <c:ptCount val="1"/>
                <c:pt idx="0">
                  <c:v>Series 1</c:v>
                </c:pt>
              </c:strCache>
            </c:strRef>
          </c:tx>
          <c:spPr>
            <a:solidFill>
              <a:schemeClr val="accent1"/>
            </a:solidFill>
            <a:ln>
              <a:noFill/>
            </a:ln>
            <a:effectLst/>
          </c:spPr>
          <c:invertIfNegative val="0"/>
          <c:cat>
            <c:strRef>
              <c:f>Arkusz1!$A$2:$A$5</c:f>
              <c:strCache>
                <c:ptCount val="4"/>
                <c:pt idx="0">
                  <c:v>Name 1</c:v>
                </c:pt>
                <c:pt idx="1">
                  <c:v>Name 2</c:v>
                </c:pt>
                <c:pt idx="2">
                  <c:v>Name 3</c:v>
                </c:pt>
                <c:pt idx="3">
                  <c:v>Name 4</c:v>
                </c:pt>
              </c:strCache>
            </c:strRef>
          </c:cat>
          <c:val>
            <c:numRef>
              <c:f>Arkusz1!$B$2:$B$5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BA5-4288-A7AF-1EB1A58F1102}"/>
            </c:ext>
          </c:extLst>
        </c:ser>
        <c:ser>
          <c:idx val="1"/>
          <c:order val="1"/>
          <c:tx>
            <c:strRef>
              <c:f>Arkusz1!$C$1</c:f>
              <c:strCache>
                <c:ptCount val="1"/>
                <c:pt idx="0">
                  <c:v>Series 2</c:v>
                </c:pt>
              </c:strCache>
            </c:strRef>
          </c:tx>
          <c:spPr>
            <a:solidFill>
              <a:schemeClr val="accent2"/>
            </a:solidFill>
            <a:ln>
              <a:noFill/>
            </a:ln>
            <a:effectLst/>
          </c:spPr>
          <c:invertIfNegative val="0"/>
          <c:cat>
            <c:strRef>
              <c:f>Arkusz1!$A$2:$A$5</c:f>
              <c:strCache>
                <c:ptCount val="4"/>
                <c:pt idx="0">
                  <c:v>Name 1</c:v>
                </c:pt>
                <c:pt idx="1">
                  <c:v>Name 2</c:v>
                </c:pt>
                <c:pt idx="2">
                  <c:v>Name 3</c:v>
                </c:pt>
                <c:pt idx="3">
                  <c:v>Name 4</c:v>
                </c:pt>
              </c:strCache>
            </c:strRef>
          </c:cat>
          <c:val>
            <c:numRef>
              <c:f>Arkusz1!$C$2:$C$5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BA5-4288-A7AF-1EB1A58F1102}"/>
            </c:ext>
          </c:extLst>
        </c:ser>
        <c:ser>
          <c:idx val="2"/>
          <c:order val="2"/>
          <c:tx>
            <c:strRef>
              <c:f>Arkusz1!$D$1</c:f>
              <c:strCache>
                <c:ptCount val="1"/>
                <c:pt idx="0">
                  <c:v>Seria 3</c:v>
                </c:pt>
              </c:strCache>
            </c:strRef>
          </c:tx>
          <c:spPr>
            <a:solidFill>
              <a:schemeClr val="accent3"/>
            </a:solidFill>
            <a:ln>
              <a:noFill/>
            </a:ln>
            <a:effectLst/>
          </c:spPr>
          <c:invertIfNegative val="0"/>
          <c:cat>
            <c:strRef>
              <c:f>Arkusz1!$A$2:$A$5</c:f>
              <c:strCache>
                <c:ptCount val="4"/>
                <c:pt idx="0">
                  <c:v>Name 1</c:v>
                </c:pt>
                <c:pt idx="1">
                  <c:v>Name 2</c:v>
                </c:pt>
                <c:pt idx="2">
                  <c:v>Name 3</c:v>
                </c:pt>
                <c:pt idx="3">
                  <c:v>Name 4</c:v>
                </c:pt>
              </c:strCache>
            </c:strRef>
          </c:cat>
          <c:val>
            <c:numRef>
              <c:f>Arkusz1!$D$2:$D$5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BA5-4288-A7AF-1EB1A58F1102}"/>
            </c:ext>
          </c:extLst>
        </c:ser>
        <c:dLbls>
          <c:showLegendKey val="0"/>
          <c:showVal val="0"/>
          <c:showCatName val="0"/>
          <c:showSerName val="0"/>
          <c:showPercent val="0"/>
          <c:showBubbleSize val="0"/>
        </c:dLbls>
        <c:gapWidth val="219"/>
        <c:overlap val="-27"/>
        <c:axId val="164530511"/>
        <c:axId val="418905583"/>
      </c:barChart>
      <c:catAx>
        <c:axId val="16453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418905583"/>
        <c:crosses val="autoZero"/>
        <c:auto val="1"/>
        <c:lblAlgn val="ctr"/>
        <c:lblOffset val="100"/>
        <c:noMultiLvlLbl val="0"/>
      </c:catAx>
      <c:valAx>
        <c:axId val="418905583"/>
        <c:scaling>
          <c:orientation val="minMax"/>
        </c:scaling>
        <c:delete val="0"/>
        <c:axPos val="l"/>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64530511"/>
        <c:crosses val="autoZero"/>
        <c:crossBetween val="between"/>
      </c:valAx>
      <c:spPr>
        <a:noFill/>
        <a:ln>
          <a:noFill/>
        </a:ln>
        <a:effectLst/>
      </c:spPr>
    </c:plotArea>
    <c:legend>
      <c:legendPos val="r"/>
      <c:layout>
        <c:manualLayout>
          <c:xMode val="edge"/>
          <c:yMode val="edge"/>
          <c:x val="0.9125729576771654"/>
          <c:y val="0.41226461035463047"/>
          <c:w val="8.7427046360679245E-2"/>
          <c:h val="0.17272625504782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914891260465"/>
          <c:y val="0.16987037887934855"/>
          <c:w val="0.48036453737017176"/>
          <c:h val="0.74016280744636742"/>
        </c:manualLayout>
      </c:layout>
      <c:doughnutChart>
        <c:varyColors val="1"/>
        <c:ser>
          <c:idx val="0"/>
          <c:order val="0"/>
          <c:tx>
            <c:strRef>
              <c:f>Arkusz1!$B$1</c:f>
              <c:strCache>
                <c:ptCount val="1"/>
                <c:pt idx="0">
                  <c:v>Sprzedaż</c:v>
                </c:pt>
              </c:strCache>
            </c:strRef>
          </c:tx>
          <c:spPr>
            <a:ln w="0">
              <a:noFill/>
            </a:ln>
          </c:spPr>
          <c:dPt>
            <c:idx val="0"/>
            <c:bubble3D val="0"/>
            <c:spPr>
              <a:solidFill>
                <a:srgbClr val="94B6AA"/>
              </a:solidFill>
              <a:ln w="0">
                <a:noFill/>
              </a:ln>
              <a:effectLst/>
            </c:spPr>
            <c:extLst>
              <c:ext xmlns:c16="http://schemas.microsoft.com/office/drawing/2014/chart" uri="{C3380CC4-5D6E-409C-BE32-E72D297353CC}">
                <c16:uniqueId val="{00000001-B25C-4DFF-A19A-68E39D5971A9}"/>
              </c:ext>
            </c:extLst>
          </c:dPt>
          <c:dPt>
            <c:idx val="1"/>
            <c:bubble3D val="0"/>
            <c:spPr>
              <a:solidFill>
                <a:srgbClr val="B4CAC2"/>
              </a:solidFill>
              <a:ln w="0">
                <a:noFill/>
              </a:ln>
              <a:effectLst/>
            </c:spPr>
            <c:extLst>
              <c:ext xmlns:c16="http://schemas.microsoft.com/office/drawing/2014/chart" uri="{C3380CC4-5D6E-409C-BE32-E72D297353CC}">
                <c16:uniqueId val="{00000003-B25C-4DFF-A19A-68E39D5971A9}"/>
              </c:ext>
            </c:extLst>
          </c:dPt>
          <c:dPt>
            <c:idx val="2"/>
            <c:bubble3D val="0"/>
            <c:spPr>
              <a:solidFill>
                <a:srgbClr val="CDD9D4"/>
              </a:solidFill>
              <a:ln w="0">
                <a:noFill/>
              </a:ln>
              <a:effectLst/>
            </c:spPr>
            <c:extLst>
              <c:ext xmlns:c16="http://schemas.microsoft.com/office/drawing/2014/chart" uri="{C3380CC4-5D6E-409C-BE32-E72D297353CC}">
                <c16:uniqueId val="{00000005-B25C-4DFF-A19A-68E39D5971A9}"/>
              </c:ext>
            </c:extLst>
          </c:dPt>
          <c:dPt>
            <c:idx val="3"/>
            <c:bubble3D val="0"/>
            <c:spPr>
              <a:solidFill>
                <a:srgbClr val="A6A6A6"/>
              </a:solidFill>
              <a:ln w="0">
                <a:noFill/>
              </a:ln>
              <a:effectLst/>
            </c:spPr>
            <c:extLst>
              <c:ext xmlns:c16="http://schemas.microsoft.com/office/drawing/2014/chart" uri="{C3380CC4-5D6E-409C-BE32-E72D297353CC}">
                <c16:uniqueId val="{00000007-B25C-4DFF-A19A-68E39D5971A9}"/>
              </c:ext>
            </c:extLst>
          </c:dPt>
          <c:dPt>
            <c:idx val="4"/>
            <c:bubble3D val="0"/>
            <c:spPr>
              <a:solidFill>
                <a:srgbClr val="D9D9D9"/>
              </a:solidFill>
              <a:ln w="0">
                <a:noFill/>
              </a:ln>
              <a:effectLst/>
            </c:spPr>
            <c:extLst>
              <c:ext xmlns:c16="http://schemas.microsoft.com/office/drawing/2014/chart" uri="{C3380CC4-5D6E-409C-BE32-E72D297353CC}">
                <c16:uniqueId val="{00000009-B25C-4DFF-A19A-68E39D5971A9}"/>
              </c:ext>
            </c:extLst>
          </c:dPt>
          <c:dPt>
            <c:idx val="5"/>
            <c:bubble3D val="0"/>
            <c:spPr>
              <a:solidFill>
                <a:schemeClr val="bg2"/>
              </a:solidFill>
              <a:ln w="0">
                <a:noFill/>
              </a:ln>
              <a:effectLst/>
            </c:spPr>
            <c:extLst>
              <c:ext xmlns:c16="http://schemas.microsoft.com/office/drawing/2014/chart" uri="{C3380CC4-5D6E-409C-BE32-E72D297353CC}">
                <c16:uniqueId val="{0000000B-B25C-4DFF-A19A-68E39D5971A9}"/>
              </c:ext>
            </c:extLst>
          </c:dPt>
          <c:dPt>
            <c:idx val="6"/>
            <c:bubble3D val="0"/>
            <c:spPr>
              <a:solidFill>
                <a:srgbClr val="C0AD80"/>
              </a:solidFill>
              <a:ln w="0">
                <a:noFill/>
              </a:ln>
              <a:effectLst/>
            </c:spPr>
            <c:extLst>
              <c:ext xmlns:c16="http://schemas.microsoft.com/office/drawing/2014/chart" uri="{C3380CC4-5D6E-409C-BE32-E72D297353CC}">
                <c16:uniqueId val="{0000000D-B25C-4DFF-A19A-68E39D5971A9}"/>
              </c:ext>
            </c:extLst>
          </c:dPt>
          <c:dPt>
            <c:idx val="7"/>
            <c:bubble3D val="0"/>
            <c:spPr>
              <a:solidFill>
                <a:schemeClr val="accent2">
                  <a:lumMod val="60000"/>
                </a:schemeClr>
              </a:solidFill>
              <a:ln w="0">
                <a:noFill/>
              </a:ln>
              <a:effectLst/>
            </c:spPr>
            <c:extLst>
              <c:ext xmlns:c16="http://schemas.microsoft.com/office/drawing/2014/chart" uri="{C3380CC4-5D6E-409C-BE32-E72D297353CC}">
                <c16:uniqueId val="{0000000F-B25C-4DFF-A19A-68E39D5971A9}"/>
              </c:ext>
            </c:extLst>
          </c:dPt>
          <c:dLbls>
            <c:dLbl>
              <c:idx val="0"/>
              <c:layout>
                <c:manualLayout>
                  <c:x val="0.15461547322230446"/>
                  <c:y val="2.0813623019632882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652D086A-09F5-4318-B3ED-5D4EFC787789}" type="CELLRANGE">
                      <a:rPr lang="en-US" smtClean="0"/>
                      <a:pPr algn="l">
                        <a:defRPr sz="1400"/>
                      </a:pPr>
                      <a:t>[ZAKRES KOMÓREK]</a:t>
                    </a:fld>
                    <a:br>
                      <a:rPr lang="en-US" baseline="0" dirty="0"/>
                    </a:br>
                    <a:fld id="{F907D24F-43F6-455F-B676-60B6F8D401F2}" type="PERCENTAGE">
                      <a:rPr lang="en-US" b="1" baseline="0" smtClean="0"/>
                      <a:pPr algn="l">
                        <a:defRPr sz="1400"/>
                      </a:pPr>
                      <a:t>[PROCENTOWE]</a:t>
                    </a:fld>
                    <a:endParaRPr lang="en-US" baseline="0" dirty="0"/>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25C-4DFF-A19A-68E39D5971A9}"/>
                </c:ext>
              </c:extLst>
            </c:dLbl>
            <c:dLbl>
              <c:idx val="1"/>
              <c:layout>
                <c:manualLayout>
                  <c:x val="0.11436488706158864"/>
                  <c:y val="0.1272846738813715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192E30A9-27D4-4F19-8C01-6F361CDB98FD}" type="CELLRANGE">
                      <a:rPr lang="en-US" smtClean="0"/>
                      <a:pPr algn="l">
                        <a:defRPr sz="1400"/>
                      </a:pPr>
                      <a:t>[ZAKRES KOMÓREK]</a:t>
                    </a:fld>
                    <a:endParaRPr lang="en-US" baseline="0"/>
                  </a:p>
                  <a:p>
                    <a:pPr algn="l">
                      <a:defRPr sz="1400"/>
                    </a:pPr>
                    <a:fld id="{2C70AB67-CEEC-4B85-BAB0-033A29A0DA6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25C-4DFF-A19A-68E39D5971A9}"/>
                </c:ext>
              </c:extLst>
            </c:dLbl>
            <c:dLbl>
              <c:idx val="2"/>
              <c:layout>
                <c:manualLayout>
                  <c:x val="-0.16089698290465451"/>
                  <c:y val="0.11818075900199575"/>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61627B7D-263B-4795-A06B-8D2DEF6CCAFB}" type="CELLRANGE">
                      <a:rPr lang="en-US" smtClean="0"/>
                      <a:pPr algn="l">
                        <a:defRPr sz="1400"/>
                      </a:pPr>
                      <a:t>[ZAKRES KOMÓREK]</a:t>
                    </a:fld>
                    <a:endParaRPr lang="en-US"/>
                  </a:p>
                  <a:p>
                    <a:pPr algn="l">
                      <a:defRPr sz="1400"/>
                    </a:pPr>
                    <a:fld id="{78883F49-FD0B-4B3A-ABBC-96A6C0BA404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25C-4DFF-A19A-68E39D5971A9}"/>
                </c:ext>
              </c:extLst>
            </c:dLbl>
            <c:dLbl>
              <c:idx val="3"/>
              <c:layout>
                <c:manualLayout>
                  <c:x val="-0.10965776882763431"/>
                  <c:y val="0.10690278454068108"/>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0E91F102-162F-4784-A64D-4E3EA1233324}" type="CELLRANGE">
                      <a:rPr lang="en-US" smtClean="0"/>
                      <a:pPr algn="l">
                        <a:defRPr sz="1400"/>
                      </a:pPr>
                      <a:t>[ZAKRES KOMÓREK]</a:t>
                    </a:fld>
                    <a:endParaRPr lang="en-US"/>
                  </a:p>
                  <a:p>
                    <a:pPr algn="l">
                      <a:defRPr sz="1400"/>
                    </a:pPr>
                    <a:fld id="{A9002101-E533-49F5-9D63-18A0DF780CCB}"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25C-4DFF-A19A-68E39D5971A9}"/>
                </c:ext>
              </c:extLst>
            </c:dLbl>
            <c:dLbl>
              <c:idx val="4"/>
              <c:layout>
                <c:manualLayout>
                  <c:x val="-0.14137525899073838"/>
                  <c:y val="2.1047136497560941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79A9EAC3-A989-46BE-B2AA-C637418D94C4}" type="CELLRANGE">
                      <a:rPr lang="en-US" smtClean="0"/>
                      <a:pPr algn="l">
                        <a:defRPr sz="1400"/>
                      </a:pPr>
                      <a:t>[ZAKRES KOMÓREK]</a:t>
                    </a:fld>
                    <a:endParaRPr lang="en-US"/>
                  </a:p>
                  <a:p>
                    <a:pPr algn="l">
                      <a:defRPr sz="1400"/>
                    </a:pPr>
                    <a:fld id="{ECF5F7DC-9A39-412C-88BA-C72A1731CC0C}"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25C-4DFF-A19A-68E39D5971A9}"/>
                </c:ext>
              </c:extLst>
            </c:dLbl>
            <c:dLbl>
              <c:idx val="5"/>
              <c:layout>
                <c:manualLayout>
                  <c:x val="-0.12161970264005627"/>
                  <c:y val="-6.6925285357434153E-2"/>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F9F90BC9-EF43-4AAB-81DD-035201B2B292}" type="CELLRANGE">
                      <a:rPr lang="en-US" smtClean="0"/>
                      <a:pPr algn="l">
                        <a:defRPr sz="1400"/>
                      </a:pPr>
                      <a:t>[ZAKRES KOMÓREK]</a:t>
                    </a:fld>
                    <a:endParaRPr lang="en-US" baseline="0" dirty="0"/>
                  </a:p>
                  <a:p>
                    <a:pPr algn="l">
                      <a:defRPr sz="1400"/>
                    </a:pPr>
                    <a:fld id="{F5FB3199-0A5C-42B5-A739-3874F3367FE3}"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5C-4DFF-A19A-68E39D5971A9}"/>
                </c:ext>
              </c:extLst>
            </c:dLbl>
            <c:dLbl>
              <c:idx val="6"/>
              <c:layout>
                <c:manualLayout>
                  <c:x val="-5.6718913569307833E-2"/>
                  <c:y val="-0.14916532854125034"/>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929FA820-799D-427F-9717-92BF78368FD7}" type="CELLRANGE">
                      <a:rPr lang="en-US" smtClean="0"/>
                      <a:pPr algn="l">
                        <a:defRPr sz="1400"/>
                      </a:pPr>
                      <a:t>[ZAKRES KOMÓREK]</a:t>
                    </a:fld>
                    <a:endParaRPr lang="en-US" baseline="0" dirty="0"/>
                  </a:p>
                  <a:p>
                    <a:pPr algn="l">
                      <a:defRPr sz="1400"/>
                    </a:pPr>
                    <a:fld id="{BC2FDA9A-1341-45F1-A0B6-2DC4CE32334A}"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25C-4DFF-A19A-68E39D5971A9}"/>
                </c:ext>
              </c:extLst>
            </c:dLbl>
            <c:dLbl>
              <c:idx val="7"/>
              <c:layout>
                <c:manualLayout>
                  <c:x val="5.2530533792071669E-2"/>
                  <c:y val="-0.16903264793565559"/>
                </c:manualLayout>
              </c:layout>
              <c:tx>
                <c:rich>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fld id="{BBB226AE-6213-4539-885E-88C0FDB8B140}" type="CELLRANGE">
                      <a:rPr lang="en-US" smtClean="0"/>
                      <a:pPr algn="l">
                        <a:defRPr sz="1400"/>
                      </a:pPr>
                      <a:t>[ZAKRES KOMÓREK]</a:t>
                    </a:fld>
                    <a:endParaRPr lang="en-US" baseline="0" dirty="0"/>
                  </a:p>
                  <a:p>
                    <a:pPr algn="l">
                      <a:defRPr sz="1400"/>
                    </a:pPr>
                    <a:fld id="{72A806D5-BB2D-400C-8B7B-D5BE7472AD50}" type="PERCENTAGE">
                      <a:rPr lang="en-US" b="1" baseline="0" smtClean="0"/>
                      <a:pPr algn="l">
                        <a:defRPr sz="1400"/>
                      </a:pPr>
                      <a:t>[PROCENTOWE]</a:t>
                    </a:fld>
                    <a:endParaRPr lang="pl-P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25C-4DFF-A19A-68E39D5971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Arkusz1!$A$2:$A$9</c:f>
              <c:strCache>
                <c:ptCount val="8"/>
                <c:pt idx="0">
                  <c:v>Name 1</c:v>
                </c:pt>
                <c:pt idx="1">
                  <c:v>Name 2</c:v>
                </c:pt>
                <c:pt idx="2">
                  <c:v>Name 3</c:v>
                </c:pt>
                <c:pt idx="3">
                  <c:v>Name 4</c:v>
                </c:pt>
                <c:pt idx="4">
                  <c:v>Name 5</c:v>
                </c:pt>
                <c:pt idx="5">
                  <c:v>Name 6</c:v>
                </c:pt>
                <c:pt idx="6">
                  <c:v>Name 7</c:v>
                </c:pt>
                <c:pt idx="7">
                  <c:v>Name 8</c:v>
                </c:pt>
              </c:strCache>
            </c:strRef>
          </c:cat>
          <c:val>
            <c:numRef>
              <c:f>Arkusz1!$B$2:$B$9</c:f>
              <c:numCache>
                <c:formatCode>0%</c:formatCode>
                <c:ptCount val="8"/>
                <c:pt idx="0">
                  <c:v>0.32</c:v>
                </c:pt>
                <c:pt idx="1">
                  <c:v>0.1</c:v>
                </c:pt>
                <c:pt idx="2">
                  <c:v>0.2</c:v>
                </c:pt>
                <c:pt idx="3">
                  <c:v>0.15</c:v>
                </c:pt>
                <c:pt idx="4">
                  <c:v>0.04</c:v>
                </c:pt>
                <c:pt idx="5">
                  <c:v>0.14000000000000001</c:v>
                </c:pt>
                <c:pt idx="6">
                  <c:v>0.02</c:v>
                </c:pt>
                <c:pt idx="7">
                  <c:v>0.03</c:v>
                </c:pt>
              </c:numCache>
            </c:numRef>
          </c:val>
          <c:extLst>
            <c:ext xmlns:c15="http://schemas.microsoft.com/office/drawing/2012/chart" uri="{02D57815-91ED-43cb-92C2-25804820EDAC}">
              <c15:datalabelsRange>
                <c15:f>Arkusz1!$A$2:$A$9</c15:f>
                <c15:dlblRangeCache>
                  <c:ptCount val="8"/>
                  <c:pt idx="0">
                    <c:v>Name 1</c:v>
                  </c:pt>
                  <c:pt idx="1">
                    <c:v>Name 2</c:v>
                  </c:pt>
                  <c:pt idx="2">
                    <c:v>Name 3</c:v>
                  </c:pt>
                  <c:pt idx="3">
                    <c:v>Name 4</c:v>
                  </c:pt>
                  <c:pt idx="4">
                    <c:v>Name 5</c:v>
                  </c:pt>
                  <c:pt idx="5">
                    <c:v>Name 6</c:v>
                  </c:pt>
                  <c:pt idx="6">
                    <c:v>Name 7</c:v>
                  </c:pt>
                  <c:pt idx="7">
                    <c:v>Name 8</c:v>
                  </c:pt>
                </c15:dlblRangeCache>
              </c15:datalabelsRange>
            </c:ext>
            <c:ext xmlns:c16="http://schemas.microsoft.com/office/drawing/2014/chart" uri="{C3380CC4-5D6E-409C-BE32-E72D297353CC}">
              <c16:uniqueId val="{00000010-B25C-4DFF-A19A-68E39D5971A9}"/>
            </c:ext>
          </c:extLst>
        </c:ser>
        <c:dLbls>
          <c:showLegendKey val="0"/>
          <c:showVal val="0"/>
          <c:showCatName val="0"/>
          <c:showSerName val="0"/>
          <c:showPercent val="1"/>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Seria 1</c:v>
                </c:pt>
              </c:strCache>
            </c:strRef>
          </c:tx>
          <c:spPr>
            <a:ln w="25400" cap="rnd">
              <a:solidFill>
                <a:srgbClr val="C0AD80"/>
              </a:solidFill>
              <a:round/>
              <a:headEnd type="none"/>
              <a:tailEnd type="none"/>
            </a:ln>
            <a:effectLst/>
          </c:spPr>
          <c:marker>
            <c:symbol val="circle"/>
            <c:size val="5"/>
            <c:spPr>
              <a:solidFill>
                <a:srgbClr val="C0AD8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AD8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Name 1</c:v>
                </c:pt>
                <c:pt idx="1">
                  <c:v>Name 2</c:v>
                </c:pt>
                <c:pt idx="2">
                  <c:v>Name 3</c:v>
                </c:pt>
                <c:pt idx="3">
                  <c:v>Name 4</c:v>
                </c:pt>
                <c:pt idx="4">
                  <c:v>Name 5</c:v>
                </c:pt>
                <c:pt idx="5">
                  <c:v>Name 6</c:v>
                </c:pt>
                <c:pt idx="6">
                  <c:v>Name 7</c:v>
                </c:pt>
                <c:pt idx="7">
                  <c:v>Name 8</c:v>
                </c:pt>
                <c:pt idx="8">
                  <c:v>Name 9</c:v>
                </c:pt>
                <c:pt idx="9">
                  <c:v>Name 10</c:v>
                </c:pt>
              </c:strCache>
            </c:strRef>
          </c:cat>
          <c:val>
            <c:numRef>
              <c:f>Arkusz1!$B$2:$B$11</c:f>
              <c:numCache>
                <c:formatCode>General</c:formatCode>
                <c:ptCount val="10"/>
                <c:pt idx="0">
                  <c:v>59</c:v>
                </c:pt>
                <c:pt idx="1">
                  <c:v>48</c:v>
                </c:pt>
                <c:pt idx="2">
                  <c:v>70</c:v>
                </c:pt>
                <c:pt idx="3">
                  <c:v>45</c:v>
                </c:pt>
                <c:pt idx="4">
                  <c:v>53</c:v>
                </c:pt>
                <c:pt idx="5">
                  <c:v>59</c:v>
                </c:pt>
                <c:pt idx="6">
                  <c:v>35</c:v>
                </c:pt>
                <c:pt idx="7">
                  <c:v>53</c:v>
                </c:pt>
                <c:pt idx="8">
                  <c:v>61</c:v>
                </c:pt>
                <c:pt idx="9">
                  <c:v>46</c:v>
                </c:pt>
              </c:numCache>
            </c:numRef>
          </c:val>
          <c:smooth val="0"/>
          <c:extLst>
            <c:ext xmlns:c16="http://schemas.microsoft.com/office/drawing/2014/chart" uri="{C3380CC4-5D6E-409C-BE32-E72D297353CC}">
              <c16:uniqueId val="{00000000-4153-4042-AF86-E8B749E2FE94}"/>
            </c:ext>
          </c:extLst>
        </c:ser>
        <c:dLbls>
          <c:dLblPos val="t"/>
          <c:showLegendKey val="0"/>
          <c:showVal val="1"/>
          <c:showCatName val="0"/>
          <c:showSerName val="0"/>
          <c:showPercent val="0"/>
          <c:showBubbleSize val="0"/>
        </c:dLbls>
        <c:marker val="1"/>
        <c:smooth val="0"/>
        <c:axId val="489094687"/>
        <c:axId val="601271264"/>
      </c:lineChart>
      <c:catAx>
        <c:axId val="489094687"/>
        <c:scaling>
          <c:orientation val="minMax"/>
        </c:scaling>
        <c:delete val="0"/>
        <c:axPos val="b"/>
        <c:numFmt formatCode="General" sourceLinked="1"/>
        <c:majorTickMark val="none"/>
        <c:minorTickMark val="none"/>
        <c:tickLblPos val="nextTo"/>
        <c:spPr>
          <a:noFill/>
          <a:ln w="9525" cap="flat" cmpd="sng" algn="ctr">
            <a:solidFill>
              <a:srgbClr val="B8BEC8"/>
            </a:solidFill>
            <a:round/>
          </a:ln>
          <a:effectLst/>
        </c:spPr>
        <c:txPr>
          <a:bodyPr rot="-276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601271264"/>
        <c:crosses val="autoZero"/>
        <c:auto val="1"/>
        <c:lblAlgn val="ctr"/>
        <c:lblOffset val="100"/>
        <c:noMultiLvlLbl val="0"/>
      </c:catAx>
      <c:valAx>
        <c:axId val="601271264"/>
        <c:scaling>
          <c:orientation val="minMax"/>
        </c:scaling>
        <c:delete val="1"/>
        <c:axPos val="l"/>
        <c:numFmt formatCode="General" sourceLinked="1"/>
        <c:majorTickMark val="none"/>
        <c:minorTickMark val="none"/>
        <c:tickLblPos val="nextTo"/>
        <c:crossAx val="4890946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ap="rnd">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Seria 1</c:v>
                </c:pt>
              </c:strCache>
            </c:strRef>
          </c:tx>
          <c:spPr>
            <a:ln w="25400" cap="rnd">
              <a:solidFill>
                <a:srgbClr val="B8BEC8"/>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Name 1</c:v>
                </c:pt>
                <c:pt idx="1">
                  <c:v>Name 2</c:v>
                </c:pt>
                <c:pt idx="2">
                  <c:v>Name 3</c:v>
                </c:pt>
                <c:pt idx="3">
                  <c:v>Name 4</c:v>
                </c:pt>
                <c:pt idx="4">
                  <c:v>Name 5</c:v>
                </c:pt>
                <c:pt idx="5">
                  <c:v>Name 6</c:v>
                </c:pt>
                <c:pt idx="6">
                  <c:v>Name 7</c:v>
                </c:pt>
                <c:pt idx="7">
                  <c:v>Name 8</c:v>
                </c:pt>
                <c:pt idx="8">
                  <c:v>Name 9</c:v>
                </c:pt>
                <c:pt idx="9">
                  <c:v>Name 10</c:v>
                </c:pt>
              </c:strCache>
            </c:strRef>
          </c:cat>
          <c:val>
            <c:numRef>
              <c:f>Arkusz1!$B$2:$B$11</c:f>
              <c:numCache>
                <c:formatCode>General</c:formatCode>
                <c:ptCount val="10"/>
                <c:pt idx="0">
                  <c:v>140</c:v>
                </c:pt>
                <c:pt idx="1">
                  <c:v>70</c:v>
                </c:pt>
                <c:pt idx="2">
                  <c:v>120</c:v>
                </c:pt>
                <c:pt idx="3">
                  <c:v>35</c:v>
                </c:pt>
                <c:pt idx="4">
                  <c:v>73</c:v>
                </c:pt>
                <c:pt idx="5">
                  <c:v>40</c:v>
                </c:pt>
                <c:pt idx="6">
                  <c:v>55</c:v>
                </c:pt>
                <c:pt idx="7">
                  <c:v>53</c:v>
                </c:pt>
                <c:pt idx="8">
                  <c:v>150</c:v>
                </c:pt>
                <c:pt idx="9">
                  <c:v>70</c:v>
                </c:pt>
              </c:numCache>
            </c:numRef>
          </c:val>
          <c:smooth val="0"/>
          <c:extLst>
            <c:ext xmlns:c16="http://schemas.microsoft.com/office/drawing/2014/chart" uri="{C3380CC4-5D6E-409C-BE32-E72D297353CC}">
              <c16:uniqueId val="{00000000-2B56-4FEC-8B8B-9E5CBDFD0215}"/>
            </c:ext>
          </c:extLst>
        </c:ser>
        <c:dLbls>
          <c:dLblPos val="t"/>
          <c:showLegendKey val="0"/>
          <c:showVal val="1"/>
          <c:showCatName val="0"/>
          <c:showSerName val="0"/>
          <c:showPercent val="0"/>
          <c:showBubbleSize val="0"/>
        </c:dLbls>
        <c:marker val="1"/>
        <c:smooth val="0"/>
        <c:axId val="489094687"/>
        <c:axId val="601271264"/>
      </c:lineChart>
      <c:catAx>
        <c:axId val="489094687"/>
        <c:scaling>
          <c:orientation val="minMax"/>
        </c:scaling>
        <c:delete val="0"/>
        <c:axPos val="b"/>
        <c:numFmt formatCode="General" sourceLinked="1"/>
        <c:majorTickMark val="none"/>
        <c:minorTickMark val="none"/>
        <c:tickLblPos val="nextTo"/>
        <c:spPr>
          <a:noFill/>
          <a:ln w="9525" cap="flat" cmpd="sng" algn="ctr">
            <a:solidFill>
              <a:srgbClr val="B8BEC8"/>
            </a:solidFill>
            <a:round/>
          </a:ln>
          <a:effectLst/>
        </c:spPr>
        <c:txPr>
          <a:bodyPr rot="-276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601271264"/>
        <c:crosses val="autoZero"/>
        <c:auto val="1"/>
        <c:lblAlgn val="ctr"/>
        <c:lblOffset val="100"/>
        <c:noMultiLvlLbl val="0"/>
      </c:catAx>
      <c:valAx>
        <c:axId val="601271264"/>
        <c:scaling>
          <c:orientation val="minMax"/>
        </c:scaling>
        <c:delete val="1"/>
        <c:axPos val="l"/>
        <c:numFmt formatCode="General" sourceLinked="1"/>
        <c:majorTickMark val="none"/>
        <c:minorTickMark val="none"/>
        <c:tickLblPos val="nextTo"/>
        <c:crossAx val="4890946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43331692913388E-2"/>
          <c:y val="6.8976282788873203E-2"/>
          <c:w val="0.82273166830708666"/>
          <c:h val="0.72325977938123898"/>
        </c:manualLayout>
      </c:layout>
      <c:barChart>
        <c:barDir val="col"/>
        <c:grouping val="clustered"/>
        <c:varyColors val="0"/>
        <c:ser>
          <c:idx val="0"/>
          <c:order val="0"/>
          <c:tx>
            <c:strRef>
              <c:f>Arkusz1!$B$1</c:f>
              <c:strCache>
                <c:ptCount val="1"/>
                <c:pt idx="0">
                  <c:v>Series 1</c:v>
                </c:pt>
              </c:strCache>
            </c:strRef>
          </c:tx>
          <c:spPr>
            <a:solidFill>
              <a:schemeClr val="accent1"/>
            </a:solidFill>
            <a:ln>
              <a:noFill/>
            </a:ln>
            <a:effectLst/>
          </c:spPr>
          <c:invertIfNegative val="0"/>
          <c:cat>
            <c:strRef>
              <c:f>Arkusz1!$A$2:$A$5</c:f>
              <c:strCache>
                <c:ptCount val="4"/>
                <c:pt idx="0">
                  <c:v>Name 1</c:v>
                </c:pt>
                <c:pt idx="1">
                  <c:v>Name 2</c:v>
                </c:pt>
                <c:pt idx="2">
                  <c:v>Name 3</c:v>
                </c:pt>
                <c:pt idx="3">
                  <c:v>Name 4</c:v>
                </c:pt>
              </c:strCache>
            </c:strRef>
          </c:cat>
          <c:val>
            <c:numRef>
              <c:f>Arkusz1!$B$2:$B$5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F6A-43E8-9C15-CAEDF11AED1A}"/>
            </c:ext>
          </c:extLst>
        </c:ser>
        <c:ser>
          <c:idx val="1"/>
          <c:order val="1"/>
          <c:tx>
            <c:strRef>
              <c:f>Arkusz1!$C$1</c:f>
              <c:strCache>
                <c:ptCount val="1"/>
                <c:pt idx="0">
                  <c:v>Series 2</c:v>
                </c:pt>
              </c:strCache>
            </c:strRef>
          </c:tx>
          <c:spPr>
            <a:solidFill>
              <a:schemeClr val="accent2"/>
            </a:solidFill>
            <a:ln>
              <a:noFill/>
            </a:ln>
            <a:effectLst/>
          </c:spPr>
          <c:invertIfNegative val="0"/>
          <c:cat>
            <c:strRef>
              <c:f>Arkusz1!$A$2:$A$5</c:f>
              <c:strCache>
                <c:ptCount val="4"/>
                <c:pt idx="0">
                  <c:v>Name 1</c:v>
                </c:pt>
                <c:pt idx="1">
                  <c:v>Name 2</c:v>
                </c:pt>
                <c:pt idx="2">
                  <c:v>Name 3</c:v>
                </c:pt>
                <c:pt idx="3">
                  <c:v>Name 4</c:v>
                </c:pt>
              </c:strCache>
            </c:strRef>
          </c:cat>
          <c:val>
            <c:numRef>
              <c:f>Arkusz1!$C$2:$C$5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F6A-43E8-9C15-CAEDF11AED1A}"/>
            </c:ext>
          </c:extLst>
        </c:ser>
        <c:ser>
          <c:idx val="2"/>
          <c:order val="2"/>
          <c:tx>
            <c:strRef>
              <c:f>Arkusz1!$D$1</c:f>
              <c:strCache>
                <c:ptCount val="1"/>
                <c:pt idx="0">
                  <c:v>Seria 3</c:v>
                </c:pt>
              </c:strCache>
            </c:strRef>
          </c:tx>
          <c:spPr>
            <a:solidFill>
              <a:schemeClr val="accent3"/>
            </a:solidFill>
            <a:ln>
              <a:noFill/>
            </a:ln>
            <a:effectLst/>
          </c:spPr>
          <c:invertIfNegative val="0"/>
          <c:cat>
            <c:strRef>
              <c:f>Arkusz1!$A$2:$A$5</c:f>
              <c:strCache>
                <c:ptCount val="4"/>
                <c:pt idx="0">
                  <c:v>Name 1</c:v>
                </c:pt>
                <c:pt idx="1">
                  <c:v>Name 2</c:v>
                </c:pt>
                <c:pt idx="2">
                  <c:v>Name 3</c:v>
                </c:pt>
                <c:pt idx="3">
                  <c:v>Name 4</c:v>
                </c:pt>
              </c:strCache>
            </c:strRef>
          </c:cat>
          <c:val>
            <c:numRef>
              <c:f>Arkusz1!$D$2:$D$5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F6A-43E8-9C15-CAEDF11AED1A}"/>
            </c:ext>
          </c:extLst>
        </c:ser>
        <c:dLbls>
          <c:showLegendKey val="0"/>
          <c:showVal val="0"/>
          <c:showCatName val="0"/>
          <c:showSerName val="0"/>
          <c:showPercent val="0"/>
          <c:showBubbleSize val="0"/>
        </c:dLbls>
        <c:gapWidth val="219"/>
        <c:overlap val="-27"/>
        <c:axId val="164530511"/>
        <c:axId val="418905583"/>
      </c:barChart>
      <c:catAx>
        <c:axId val="16453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418905583"/>
        <c:crosses val="autoZero"/>
        <c:auto val="1"/>
        <c:lblAlgn val="ctr"/>
        <c:lblOffset val="100"/>
        <c:noMultiLvlLbl val="0"/>
      </c:catAx>
      <c:valAx>
        <c:axId val="418905583"/>
        <c:scaling>
          <c:orientation val="minMax"/>
        </c:scaling>
        <c:delete val="0"/>
        <c:axPos val="l"/>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64530511"/>
        <c:crosses val="autoZero"/>
        <c:crossBetween val="between"/>
      </c:valAx>
      <c:spPr>
        <a:noFill/>
        <a:ln>
          <a:noFill/>
        </a:ln>
        <a:effectLst/>
      </c:spPr>
    </c:plotArea>
    <c:legend>
      <c:legendPos val="r"/>
      <c:layout>
        <c:manualLayout>
          <c:xMode val="edge"/>
          <c:yMode val="edge"/>
          <c:x val="0.9125729576771654"/>
          <c:y val="0.41226461035463047"/>
          <c:w val="8.7427046360679245E-2"/>
          <c:h val="0.17272625504782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2CC2697-AD17-F127-4421-079359B742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21E695C-E8B0-04D8-5C33-E0ACFBC4AE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00CCB-F75F-4B72-9F6C-BC502E84A4BD}" type="datetimeFigureOut">
              <a:rPr lang="pl-PL" smtClean="0"/>
              <a:t>08.12.2023</a:t>
            </a:fld>
            <a:endParaRPr lang="pl-PL"/>
          </a:p>
        </p:txBody>
      </p:sp>
      <p:sp>
        <p:nvSpPr>
          <p:cNvPr id="4" name="Symbol zastępczy stopki 3">
            <a:extLst>
              <a:ext uri="{FF2B5EF4-FFF2-40B4-BE49-F238E27FC236}">
                <a16:creationId xmlns:a16="http://schemas.microsoft.com/office/drawing/2014/main" id="{BEA84BF8-C050-8843-5770-8323B7131A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144F15A6-2684-B2D7-B6A2-46072900F9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F0CC5-D320-4D18-95ED-4748A0F2C8E3}" type="slidenum">
              <a:rPr lang="pl-PL" smtClean="0"/>
              <a:t>‹#›</a:t>
            </a:fld>
            <a:endParaRPr lang="pl-PL"/>
          </a:p>
        </p:txBody>
      </p:sp>
    </p:spTree>
    <p:extLst>
      <p:ext uri="{BB962C8B-B14F-4D97-AF65-F5344CB8AC3E}">
        <p14:creationId xmlns:p14="http://schemas.microsoft.com/office/powerpoint/2010/main" val="2710014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83E72-87FC-4E7F-9C4D-D0E40CDF5105}" type="datetimeFigureOut">
              <a:rPr lang="pl-PL" smtClean="0"/>
              <a:t>08.12.2023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FCB7F-574B-4A34-9D72-E03FC7485081}" type="slidenum">
              <a:rPr lang="pl-PL" smtClean="0"/>
              <a:t>‹#›</a:t>
            </a:fld>
            <a:endParaRPr lang="pl-PL"/>
          </a:p>
        </p:txBody>
      </p:sp>
    </p:spTree>
    <p:extLst>
      <p:ext uri="{BB962C8B-B14F-4D97-AF65-F5344CB8AC3E}">
        <p14:creationId xmlns:p14="http://schemas.microsoft.com/office/powerpoint/2010/main" val="224987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PS_requirements">
    <p:spTree>
      <p:nvGrpSpPr>
        <p:cNvPr id="1" name=""/>
        <p:cNvGrpSpPr/>
        <p:nvPr/>
      </p:nvGrpSpPr>
      <p:grpSpPr>
        <a:xfrm>
          <a:off x="0" y="0"/>
          <a:ext cx="0" cy="0"/>
          <a:chOff x="0" y="0"/>
          <a:chExt cx="0" cy="0"/>
        </a:xfrm>
      </p:grpSpPr>
      <p:sp>
        <p:nvSpPr>
          <p:cNvPr id="3" name="Prostokąt 10">
            <a:extLst>
              <a:ext uri="{FF2B5EF4-FFF2-40B4-BE49-F238E27FC236}">
                <a16:creationId xmlns:a16="http://schemas.microsoft.com/office/drawing/2014/main" id="{B1AB1F20-546A-71F1-DE7D-C30C232319D4}"/>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Crucial</a:t>
            </a:r>
            <a:r>
              <a:rPr lang="pl-PL" sz="3200" dirty="0"/>
              <a:t> </a:t>
            </a:r>
            <a:r>
              <a:rPr lang="pl-PL" sz="3200" dirty="0" err="1"/>
              <a:t>requirements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a:t>Software</a:t>
              </a:r>
              <a:endParaRPr lang="pl-PL" sz="1200" dirty="0"/>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grpSp>
        <p:nvGrpSpPr>
          <p:cNvPr id="51" name="Group 50">
            <a:extLst>
              <a:ext uri="{FF2B5EF4-FFF2-40B4-BE49-F238E27FC236}">
                <a16:creationId xmlns:a16="http://schemas.microsoft.com/office/drawing/2014/main" id="{EAF3EA85-5B1C-4386-F85C-A06120AAF62B}"/>
              </a:ext>
            </a:extLst>
          </p:cNvPr>
          <p:cNvGrpSpPr/>
          <p:nvPr userDrawn="1"/>
        </p:nvGrpSpPr>
        <p:grpSpPr>
          <a:xfrm>
            <a:off x="569717" y="3508404"/>
            <a:ext cx="4134046" cy="407702"/>
            <a:chOff x="1111054" y="2426956"/>
            <a:chExt cx="4134046" cy="407702"/>
          </a:xfrm>
        </p:grpSpPr>
        <p:sp>
          <p:nvSpPr>
            <p:cNvPr id="52" name="TextBox 51">
              <a:extLst>
                <a:ext uri="{FF2B5EF4-FFF2-40B4-BE49-F238E27FC236}">
                  <a16:creationId xmlns:a16="http://schemas.microsoft.com/office/drawing/2014/main" id="{A6697A46-25D0-E0AC-427E-C45113343737}"/>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a:t>Basic </a:t>
              </a:r>
              <a:r>
                <a:rPr lang="pl-PL" sz="2000" dirty="0" err="1"/>
                <a:t>user</a:t>
              </a:r>
              <a:r>
                <a:rPr lang="pl-PL" sz="2000" dirty="0"/>
                <a:t> </a:t>
              </a:r>
              <a:r>
                <a:rPr lang="pl-PL" sz="2000" dirty="0" err="1"/>
                <a:t>knowledge</a:t>
              </a:r>
              <a:endParaRPr lang="pl-PL" sz="2000" dirty="0"/>
            </a:p>
          </p:txBody>
        </p:sp>
        <p:sp>
          <p:nvSpPr>
            <p:cNvPr id="53" name="TextBox 52">
              <a:extLst>
                <a:ext uri="{FF2B5EF4-FFF2-40B4-BE49-F238E27FC236}">
                  <a16:creationId xmlns:a16="http://schemas.microsoft.com/office/drawing/2014/main" id="{BA6119BD-4C38-0CC4-51FB-EA164168E1D9}"/>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58" name="TextBox 57">
            <a:extLst>
              <a:ext uri="{FF2B5EF4-FFF2-40B4-BE49-F238E27FC236}">
                <a16:creationId xmlns:a16="http://schemas.microsoft.com/office/drawing/2014/main" id="{BC96B141-CE35-1EB9-BF0C-3AA549B6A40C}"/>
              </a:ext>
            </a:extLst>
          </p:cNvPr>
          <p:cNvSpPr txBox="1"/>
          <p:nvPr userDrawn="1"/>
        </p:nvSpPr>
        <p:spPr>
          <a:xfrm>
            <a:off x="6023118" y="2205105"/>
            <a:ext cx="5618019" cy="400110"/>
          </a:xfrm>
          <a:prstGeom prst="rect">
            <a:avLst/>
          </a:prstGeom>
          <a:noFill/>
        </p:spPr>
        <p:txBody>
          <a:bodyPr wrap="square" rtlCol="0">
            <a:spAutoFit/>
          </a:bodyPr>
          <a:lstStyle/>
          <a:p>
            <a:pPr lvl="0"/>
            <a:r>
              <a:rPr lang="en-US" sz="2000" dirty="0"/>
              <a:t>Where to get basic knowledge</a:t>
            </a:r>
            <a:r>
              <a:rPr lang="pl-PL" sz="2000" dirty="0"/>
              <a:t>?</a:t>
            </a:r>
          </a:p>
        </p:txBody>
      </p:sp>
      <p:sp>
        <p:nvSpPr>
          <p:cNvPr id="60" name="TextBox 59">
            <a:extLst>
              <a:ext uri="{FF2B5EF4-FFF2-40B4-BE49-F238E27FC236}">
                <a16:creationId xmlns:a16="http://schemas.microsoft.com/office/drawing/2014/main" id="{AAFAC211-5DC2-C3B8-6A81-A19F1462C1B3}"/>
              </a:ext>
            </a:extLst>
          </p:cNvPr>
          <p:cNvSpPr txBox="1"/>
          <p:nvPr userDrawn="1"/>
        </p:nvSpPr>
        <p:spPr>
          <a:xfrm>
            <a:off x="6044573" y="2657160"/>
            <a:ext cx="5596565" cy="276999"/>
          </a:xfrm>
          <a:prstGeom prst="rect">
            <a:avLst/>
          </a:prstGeom>
          <a:noFill/>
        </p:spPr>
        <p:txBody>
          <a:bodyPr wrap="square" rtlCol="0">
            <a:spAutoFit/>
          </a:bodyPr>
          <a:lstStyle/>
          <a:p>
            <a:pPr lvl="0" algn="l"/>
            <a:r>
              <a:rPr lang="en-US" sz="1200" dirty="0">
                <a:solidFill>
                  <a:schemeClr val="tx1"/>
                </a:solidFill>
              </a:rPr>
              <a:t>A lot of basic knowledge is provided by the </a:t>
            </a:r>
            <a:r>
              <a:rPr lang="en-US" sz="1200" b="1" dirty="0">
                <a:solidFill>
                  <a:schemeClr val="tx1"/>
                </a:solidFill>
              </a:rPr>
              <a:t>Microsoft platform</a:t>
            </a:r>
            <a:r>
              <a:rPr lang="pl-PL" sz="1200" dirty="0">
                <a:solidFill>
                  <a:schemeClr val="tx1"/>
                </a:solidFill>
              </a:rPr>
              <a:t>:</a:t>
            </a:r>
          </a:p>
        </p:txBody>
      </p:sp>
      <p:sp>
        <p:nvSpPr>
          <p:cNvPr id="17" name="TextBox 16">
            <a:extLst>
              <a:ext uri="{FF2B5EF4-FFF2-40B4-BE49-F238E27FC236}">
                <a16:creationId xmlns:a16="http://schemas.microsoft.com/office/drawing/2014/main" id="{865BEBDC-559B-4D3E-550D-8CD0075EE057}"/>
              </a:ext>
            </a:extLst>
          </p:cNvPr>
          <p:cNvSpPr txBox="1"/>
          <p:nvPr userDrawn="1"/>
        </p:nvSpPr>
        <p:spPr>
          <a:xfrm>
            <a:off x="1149014" y="3942759"/>
            <a:ext cx="3454883" cy="2062103"/>
          </a:xfrm>
          <a:prstGeom prst="rect">
            <a:avLst/>
          </a:prstGeom>
          <a:noFill/>
        </p:spPr>
        <p:txBody>
          <a:bodyPr wrap="square" rtlCol="0">
            <a:spAutoFit/>
          </a:bodyPr>
          <a:lstStyle/>
          <a:p>
            <a:pPr lvl="0">
              <a:spcBef>
                <a:spcPts val="600"/>
              </a:spcBef>
            </a:pPr>
            <a:r>
              <a:rPr lang="en-US" sz="1200" dirty="0">
                <a:solidFill>
                  <a:schemeClr val="tx1"/>
                </a:solidFill>
              </a:rPr>
              <a:t>The basic knowledge </a:t>
            </a:r>
            <a:r>
              <a:rPr lang="en-US" sz="1200" b="1" dirty="0">
                <a:solidFill>
                  <a:schemeClr val="tx1"/>
                </a:solidFill>
              </a:rPr>
              <a:t>enabling working </a:t>
            </a:r>
            <a:r>
              <a:rPr lang="en-US" sz="1200" dirty="0">
                <a:solidFill>
                  <a:schemeClr val="tx1"/>
                </a:solidFill>
              </a:rPr>
              <a:t>on a </a:t>
            </a:r>
            <a:r>
              <a:rPr lang="pl-PL" sz="1200" dirty="0">
                <a:solidFill>
                  <a:schemeClr val="tx1"/>
                </a:solidFill>
              </a:rPr>
              <a:t>Master </a:t>
            </a:r>
            <a:r>
              <a:rPr lang="pl-PL" sz="1200" dirty="0" err="1">
                <a:solidFill>
                  <a:schemeClr val="tx1"/>
                </a:solidFill>
              </a:rPr>
              <a:t>Template</a:t>
            </a:r>
            <a:r>
              <a:rPr lang="en-US" sz="1200" dirty="0">
                <a:solidFill>
                  <a:schemeClr val="tx1"/>
                </a:solidFill>
              </a:rPr>
              <a:t> includes:</a:t>
            </a:r>
            <a:endParaRPr lang="pl-PL" sz="1200" dirty="0">
              <a:solidFill>
                <a:schemeClr val="tx1"/>
              </a:solidFill>
            </a:endParaRPr>
          </a:p>
          <a:p>
            <a:pPr marL="171450" lvl="0" indent="-171450">
              <a:spcBef>
                <a:spcPts val="600"/>
              </a:spcBef>
              <a:buFont typeface="Arial" panose="020B0604020202020204" pitchFamily="34" charset="0"/>
              <a:buChar char="•"/>
            </a:pPr>
            <a:r>
              <a:rPr lang="pl-PL" sz="1200" b="1" dirty="0">
                <a:solidFill>
                  <a:schemeClr val="tx1"/>
                </a:solidFill>
              </a:rPr>
              <a:t>K</a:t>
            </a:r>
            <a:r>
              <a:rPr lang="en-US" sz="1200" b="1" dirty="0" err="1">
                <a:solidFill>
                  <a:schemeClr val="tx1"/>
                </a:solidFill>
              </a:rPr>
              <a:t>nowing</a:t>
            </a:r>
            <a:r>
              <a:rPr lang="en-US" sz="1200" b="1" dirty="0">
                <a:solidFill>
                  <a:schemeClr val="tx1"/>
                </a:solidFill>
              </a:rPr>
              <a:t> the content </a:t>
            </a:r>
            <a:r>
              <a:rPr lang="en-US" sz="1200" dirty="0">
                <a:solidFill>
                  <a:schemeClr val="tx1"/>
                </a:solidFill>
              </a:rPr>
              <a:t>of the main view</a:t>
            </a:r>
            <a:r>
              <a:rPr lang="pl-PL" sz="1200" dirty="0">
                <a:solidFill>
                  <a:schemeClr val="tx1"/>
                </a:solidFill>
              </a:rPr>
              <a:t>, top bar, </a:t>
            </a:r>
            <a:r>
              <a:rPr lang="pl-PL" sz="1200" dirty="0" err="1">
                <a:solidFill>
                  <a:schemeClr val="tx1"/>
                </a:solidFill>
              </a:rPr>
              <a:t>ribbon</a:t>
            </a:r>
            <a:r>
              <a:rPr lang="pl-PL" sz="1200" dirty="0">
                <a:solidFill>
                  <a:schemeClr val="tx1"/>
                </a:solidFill>
              </a:rPr>
              <a:t> display </a:t>
            </a:r>
            <a:r>
              <a:rPr lang="pl-PL" sz="1200" dirty="0" err="1">
                <a:solidFill>
                  <a:schemeClr val="tx1"/>
                </a:solidFill>
              </a:rPr>
              <a:t>options</a:t>
            </a:r>
            <a:r>
              <a:rPr lang="pl-PL" sz="1200" dirty="0">
                <a:solidFill>
                  <a:schemeClr val="tx1"/>
                </a:solidFill>
              </a:rPr>
              <a:t> and </a:t>
            </a:r>
            <a:r>
              <a:rPr lang="pl-PL" sz="1200" dirty="0" err="1">
                <a:solidFill>
                  <a:schemeClr val="tx1"/>
                </a:solidFill>
              </a:rPr>
              <a:t>its</a:t>
            </a:r>
            <a:r>
              <a:rPr lang="pl-PL" sz="1200" dirty="0">
                <a:solidFill>
                  <a:schemeClr val="tx1"/>
                </a:solidFill>
              </a:rPr>
              <a:t> </a:t>
            </a:r>
            <a:r>
              <a:rPr lang="pl-PL" sz="1200" dirty="0" err="1">
                <a:solidFill>
                  <a:schemeClr val="tx1"/>
                </a:solidFill>
              </a:rPr>
              <a:t>functions</a:t>
            </a:r>
            <a:r>
              <a:rPr lang="pl-PL" sz="1200" dirty="0">
                <a:solidFill>
                  <a:schemeClr val="tx1"/>
                </a:solidFill>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PL" sz="1200" b="1" dirty="0" err="1">
                <a:solidFill>
                  <a:schemeClr val="tx1"/>
                </a:solidFill>
              </a:rPr>
              <a:t>Text</a:t>
            </a:r>
            <a:r>
              <a:rPr lang="pl-PL" sz="1200" dirty="0">
                <a:solidFill>
                  <a:schemeClr val="tx1"/>
                </a:solidFill>
              </a:rPr>
              <a:t> </a:t>
            </a:r>
            <a:r>
              <a:rPr lang="pl-PL" sz="1200" dirty="0" err="1">
                <a:solidFill>
                  <a:schemeClr val="tx1"/>
                </a:solidFill>
              </a:rPr>
              <a:t>editing</a:t>
            </a:r>
            <a:r>
              <a:rPr lang="pl-PL" sz="1200" dirty="0">
                <a:solidFill>
                  <a:schemeClr val="tx1"/>
                </a:solidFill>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solidFill>
                  <a:schemeClr val="tx1"/>
                </a:solidFill>
              </a:rPr>
              <a:t>Creating and editing </a:t>
            </a:r>
            <a:r>
              <a:rPr lang="pl-PL" sz="1200" b="1" dirty="0" err="1">
                <a:solidFill>
                  <a:schemeClr val="tx1"/>
                </a:solidFill>
              </a:rPr>
              <a:t>tables</a:t>
            </a:r>
            <a:r>
              <a:rPr lang="pl-PL" sz="1200" b="1" dirty="0">
                <a:solidFill>
                  <a:schemeClr val="tx1"/>
                </a:solidFill>
              </a:rPr>
              <a:t> and </a:t>
            </a:r>
            <a:r>
              <a:rPr lang="pl-PL" sz="1200" b="1" dirty="0" err="1">
                <a:solidFill>
                  <a:schemeClr val="tx1"/>
                </a:solidFill>
              </a:rPr>
              <a:t>charts</a:t>
            </a:r>
            <a:endParaRPr lang="pl-PL" sz="1200" b="1" dirty="0">
              <a:solidFill>
                <a:schemeClr val="tx1"/>
              </a:solidFill>
            </a:endParaRPr>
          </a:p>
          <a:p>
            <a:pPr marL="171450" lvl="0" indent="-171450">
              <a:spcBef>
                <a:spcPts val="600"/>
              </a:spcBef>
              <a:buFont typeface="Arial" panose="020B0604020202020204" pitchFamily="34" charset="0"/>
              <a:buChar char="•"/>
            </a:pPr>
            <a:r>
              <a:rPr lang="pl-PL" sz="1200" dirty="0" err="1">
                <a:solidFill>
                  <a:schemeClr val="tx1"/>
                </a:solidFill>
              </a:rPr>
              <a:t>Working</a:t>
            </a:r>
            <a:r>
              <a:rPr lang="pl-PL" sz="1200" dirty="0">
                <a:solidFill>
                  <a:schemeClr val="tx1"/>
                </a:solidFill>
              </a:rPr>
              <a:t> with </a:t>
            </a:r>
            <a:r>
              <a:rPr lang="pl-PL" sz="1200" b="1" dirty="0" err="1">
                <a:solidFill>
                  <a:schemeClr val="tx1"/>
                </a:solidFill>
              </a:rPr>
              <a:t>images</a:t>
            </a:r>
            <a:r>
              <a:rPr lang="pl-PL" sz="1200" dirty="0">
                <a:solidFill>
                  <a:schemeClr val="tx1"/>
                </a:solidFill>
              </a:rPr>
              <a:t> (</a:t>
            </a:r>
            <a:r>
              <a:rPr lang="en-US" sz="1200" dirty="0">
                <a:solidFill>
                  <a:schemeClr val="tx1"/>
                </a:solidFill>
              </a:rPr>
              <a:t>pasting, replacing existing ones, editing properties</a:t>
            </a:r>
            <a:r>
              <a:rPr lang="pl-PL" sz="1200" dirty="0">
                <a:solidFill>
                  <a:schemeClr val="tx1"/>
                </a:solidFill>
              </a:rPr>
              <a:t>)</a:t>
            </a:r>
          </a:p>
          <a:p>
            <a:pPr marL="171450" lvl="0" indent="-171450">
              <a:buFont typeface="Arial" panose="020B0604020202020204" pitchFamily="34" charset="0"/>
              <a:buChar char="•"/>
            </a:pPr>
            <a:endParaRPr lang="pl-PL" sz="1200" dirty="0">
              <a:solidFill>
                <a:schemeClr val="tx1"/>
              </a:solidFill>
            </a:endParaRPr>
          </a:p>
        </p:txBody>
      </p:sp>
      <p:sp>
        <p:nvSpPr>
          <p:cNvPr id="2" name="TextBox 1">
            <a:extLst>
              <a:ext uri="{FF2B5EF4-FFF2-40B4-BE49-F238E27FC236}">
                <a16:creationId xmlns:a16="http://schemas.microsoft.com/office/drawing/2014/main" id="{701AF583-46B7-7562-796D-00DFAA591409}"/>
              </a:ext>
            </a:extLst>
          </p:cNvPr>
          <p:cNvSpPr txBox="1"/>
          <p:nvPr userDrawn="1"/>
        </p:nvSpPr>
        <p:spPr>
          <a:xfrm>
            <a:off x="1149015" y="2628858"/>
            <a:ext cx="3554748" cy="461665"/>
          </a:xfrm>
          <a:prstGeom prst="rect">
            <a:avLst/>
          </a:prstGeom>
          <a:noFill/>
        </p:spPr>
        <p:txBody>
          <a:bodyPr wrap="square" rtlCol="0">
            <a:spAutoFit/>
          </a:bodyPr>
          <a:lstStyle/>
          <a:p>
            <a:pPr lvl="0" algn="l"/>
            <a:r>
              <a:rPr lang="pl-PL" sz="1200" dirty="0">
                <a:solidFill>
                  <a:schemeClr val="tx1"/>
                </a:solidFill>
              </a:rPr>
              <a:t>To </a:t>
            </a:r>
            <a:r>
              <a:rPr lang="pl-PL" sz="1200" dirty="0" err="1">
                <a:solidFill>
                  <a:schemeClr val="tx1"/>
                </a:solidFill>
              </a:rPr>
              <a:t>ensure</a:t>
            </a:r>
            <a:r>
              <a:rPr lang="pl-PL" sz="1200" dirty="0">
                <a:solidFill>
                  <a:schemeClr val="tx1"/>
                </a:solidFill>
              </a:rPr>
              <a:t> </a:t>
            </a:r>
            <a:r>
              <a:rPr lang="pl-PL" sz="1200" dirty="0" err="1">
                <a:solidFill>
                  <a:schemeClr val="tx1"/>
                </a:solidFill>
              </a:rPr>
              <a:t>proper</a:t>
            </a:r>
            <a:r>
              <a:rPr lang="pl-PL" sz="1200" dirty="0">
                <a:solidFill>
                  <a:schemeClr val="tx1"/>
                </a:solidFill>
              </a:rPr>
              <a:t> </a:t>
            </a:r>
            <a:r>
              <a:rPr lang="pl-PL" sz="1200" dirty="0" err="1">
                <a:solidFill>
                  <a:schemeClr val="tx1"/>
                </a:solidFill>
              </a:rPr>
              <a:t>functioning</a:t>
            </a:r>
            <a:r>
              <a:rPr lang="pl-PL" sz="1200" dirty="0">
                <a:solidFill>
                  <a:schemeClr val="tx1"/>
                </a:solidFill>
              </a:rPr>
              <a:t> of Master </a:t>
            </a:r>
            <a:r>
              <a:rPr lang="pl-PL" sz="1200" dirty="0" err="1">
                <a:solidFill>
                  <a:schemeClr val="tx1"/>
                </a:solidFill>
              </a:rPr>
              <a:t>Template</a:t>
            </a:r>
            <a:r>
              <a:rPr lang="pl-PL" sz="1200" dirty="0">
                <a:solidFill>
                  <a:schemeClr val="tx1"/>
                </a:solidFill>
              </a:rPr>
              <a:t> </a:t>
            </a:r>
            <a:r>
              <a:rPr lang="pl-PL" sz="1200" b="1" dirty="0">
                <a:solidFill>
                  <a:schemeClr val="tx1"/>
                </a:solidFill>
              </a:rPr>
              <a:t>MS Office </a:t>
            </a:r>
            <a:r>
              <a:rPr lang="pl-PL" sz="1200" dirty="0" err="1">
                <a:solidFill>
                  <a:schemeClr val="tx1"/>
                </a:solidFill>
              </a:rPr>
              <a:t>is</a:t>
            </a:r>
            <a:r>
              <a:rPr lang="pl-PL" sz="1200" dirty="0">
                <a:solidFill>
                  <a:schemeClr val="tx1"/>
                </a:solidFill>
              </a:rPr>
              <a:t> </a:t>
            </a:r>
            <a:r>
              <a:rPr lang="pl-PL" sz="1200" dirty="0" err="1">
                <a:solidFill>
                  <a:schemeClr val="tx1"/>
                </a:solidFill>
              </a:rPr>
              <a:t>required</a:t>
            </a:r>
            <a:r>
              <a:rPr lang="pl-PL" sz="1200" dirty="0">
                <a:solidFill>
                  <a:schemeClr val="tx1"/>
                </a:solidFill>
              </a:rPr>
              <a:t>.</a:t>
            </a:r>
          </a:p>
        </p:txBody>
      </p:sp>
    </p:spTree>
    <p:extLst>
      <p:ext uri="{BB962C8B-B14F-4D97-AF65-F5344CB8AC3E}">
        <p14:creationId xmlns:p14="http://schemas.microsoft.com/office/powerpoint/2010/main" val="2598513183"/>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S_Charts-template">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A2291BA-5348-7428-812F-B9A8ACAA1E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444" b="11121"/>
          <a:stretch/>
        </p:blipFill>
        <p:spPr>
          <a:xfrm>
            <a:off x="5816826" y="527682"/>
            <a:ext cx="5824310" cy="3072449"/>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Charts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Save</a:t>
              </a:r>
              <a:r>
                <a:rPr lang="pl-PL" sz="2000" dirty="0"/>
                <a:t> as </a:t>
              </a:r>
              <a:r>
                <a:rPr lang="pl-PL" sz="2000" dirty="0" err="1"/>
                <a:t>Template</a:t>
              </a:r>
              <a:endParaRPr lang="pl-PL" sz="2000" dirty="0"/>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786005" cy="338554"/>
          </a:xfrm>
          <a:prstGeom prst="rect">
            <a:avLst/>
          </a:prstGeom>
          <a:noFill/>
        </p:spPr>
        <p:txBody>
          <a:bodyPr wrap="square" rtlCol="0">
            <a:spAutoFit/>
          </a:bodyPr>
          <a:lstStyle/>
          <a:p>
            <a:pPr marL="0" lvl="0" indent="0">
              <a:buFont typeface="Arial" panose="020B0604020202020204" pitchFamily="34" charset="0"/>
              <a:buNone/>
            </a:pPr>
            <a:r>
              <a:rPr lang="pl-PL" sz="1200" dirty="0">
                <a:solidFill>
                  <a:schemeClr val="tx1"/>
                </a:solidFill>
              </a:rPr>
              <a:t>Right </a:t>
            </a:r>
            <a:r>
              <a:rPr lang="pl-PL" sz="1200" dirty="0" err="1">
                <a:solidFill>
                  <a:schemeClr val="tx1"/>
                </a:solidFill>
              </a:rPr>
              <a:t>click</a:t>
            </a:r>
            <a:r>
              <a:rPr lang="pl-PL" sz="1200" dirty="0">
                <a:solidFill>
                  <a:schemeClr val="tx1"/>
                </a:solidFill>
              </a:rPr>
              <a:t> on chart  </a:t>
            </a:r>
            <a:r>
              <a:rPr lang="pl-PL" sz="1600" dirty="0">
                <a:solidFill>
                  <a:schemeClr val="tx1"/>
                </a:solidFill>
              </a:rPr>
              <a:t>→ </a:t>
            </a:r>
            <a:r>
              <a:rPr lang="pl-PL" sz="1200" dirty="0">
                <a:solidFill>
                  <a:schemeClr val="tx1"/>
                </a:solidFill>
              </a:rPr>
              <a:t> </a:t>
            </a:r>
            <a:r>
              <a:rPr lang="pl-PL" sz="1200" dirty="0" err="1">
                <a:solidFill>
                  <a:schemeClr val="tx1"/>
                </a:solidFill>
              </a:rPr>
              <a:t>Choose</a:t>
            </a:r>
            <a:r>
              <a:rPr lang="pl-PL" sz="1200" dirty="0">
                <a:solidFill>
                  <a:schemeClr val="tx1"/>
                </a:solidFill>
              </a:rPr>
              <a:t> </a:t>
            </a:r>
            <a:r>
              <a:rPr lang="pl-PL" sz="1200" dirty="0" err="1">
                <a:solidFill>
                  <a:schemeClr val="tx1"/>
                </a:solidFill>
              </a:rPr>
              <a:t>Save</a:t>
            </a:r>
            <a:r>
              <a:rPr lang="pl-PL" sz="1200" dirty="0">
                <a:solidFill>
                  <a:schemeClr val="tx1"/>
                </a:solidFill>
              </a:rPr>
              <a:t> as </a:t>
            </a:r>
            <a:r>
              <a:rPr lang="pl-PL" sz="1200" dirty="0" err="1">
                <a:solidFill>
                  <a:schemeClr val="tx1"/>
                </a:solidFill>
              </a:rPr>
              <a:t>Tamplate</a:t>
            </a:r>
            <a:r>
              <a:rPr lang="pl-PL" sz="1200" dirty="0">
                <a:solidFill>
                  <a:schemeClr val="tx1"/>
                </a:solidFill>
              </a:rPr>
              <a:t>…</a:t>
            </a:r>
          </a:p>
        </p:txBody>
      </p:sp>
      <p:grpSp>
        <p:nvGrpSpPr>
          <p:cNvPr id="10" name="Group 9">
            <a:extLst>
              <a:ext uri="{FF2B5EF4-FFF2-40B4-BE49-F238E27FC236}">
                <a16:creationId xmlns:a16="http://schemas.microsoft.com/office/drawing/2014/main" id="{3081A3F6-E236-DBC3-45CF-F2E873E66323}"/>
              </a:ext>
            </a:extLst>
          </p:cNvPr>
          <p:cNvGrpSpPr/>
          <p:nvPr userDrawn="1"/>
        </p:nvGrpSpPr>
        <p:grpSpPr>
          <a:xfrm>
            <a:off x="529956" y="3333320"/>
            <a:ext cx="4134046" cy="407702"/>
            <a:chOff x="1111054" y="2426956"/>
            <a:chExt cx="4134046" cy="407702"/>
          </a:xfrm>
        </p:grpSpPr>
        <p:sp>
          <p:nvSpPr>
            <p:cNvPr id="11" name="TextBox 10">
              <a:extLst>
                <a:ext uri="{FF2B5EF4-FFF2-40B4-BE49-F238E27FC236}">
                  <a16:creationId xmlns:a16="http://schemas.microsoft.com/office/drawing/2014/main" id="{505B0501-2F24-4ED6-5396-966B1213B112}"/>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Use</a:t>
              </a:r>
              <a:r>
                <a:rPr lang="pl-PL" sz="2000" dirty="0"/>
                <a:t> the </a:t>
              </a:r>
              <a:r>
                <a:rPr lang="pl-PL" sz="2000" dirty="0" err="1"/>
                <a:t>Template</a:t>
              </a:r>
              <a:endParaRPr lang="pl-PL" sz="2000" dirty="0"/>
            </a:p>
          </p:txBody>
        </p:sp>
        <p:sp>
          <p:nvSpPr>
            <p:cNvPr id="12" name="TextBox 11">
              <a:extLst>
                <a:ext uri="{FF2B5EF4-FFF2-40B4-BE49-F238E27FC236}">
                  <a16:creationId xmlns:a16="http://schemas.microsoft.com/office/drawing/2014/main" id="{C7BE603C-8D33-F282-3D20-C5D3A8624C3D}"/>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13" name="TextBox 12">
            <a:extLst>
              <a:ext uri="{FF2B5EF4-FFF2-40B4-BE49-F238E27FC236}">
                <a16:creationId xmlns:a16="http://schemas.microsoft.com/office/drawing/2014/main" id="{6818338C-CE5B-B3B6-AF21-1F99D2DF3798}"/>
              </a:ext>
            </a:extLst>
          </p:cNvPr>
          <p:cNvSpPr txBox="1"/>
          <p:nvPr userDrawn="1"/>
        </p:nvSpPr>
        <p:spPr>
          <a:xfrm>
            <a:off x="1109254" y="3779425"/>
            <a:ext cx="3786005" cy="769441"/>
          </a:xfrm>
          <a:prstGeom prst="rect">
            <a:avLst/>
          </a:prstGeom>
          <a:noFill/>
        </p:spPr>
        <p:txBody>
          <a:bodyPr wrap="square" rtlCol="0">
            <a:spAutoFit/>
          </a:bodyPr>
          <a:lstStyle/>
          <a:p>
            <a:pPr marL="0" lvl="0" indent="0">
              <a:buFont typeface="Arial" panose="020B0604020202020204" pitchFamily="34" charset="0"/>
              <a:buNone/>
            </a:pPr>
            <a:r>
              <a:rPr lang="pl-PL" sz="1200" dirty="0" err="1">
                <a:solidFill>
                  <a:schemeClr val="tx1"/>
                </a:solidFill>
              </a:rPr>
              <a:t>Choose</a:t>
            </a:r>
            <a:r>
              <a:rPr lang="pl-PL" sz="1200" dirty="0">
                <a:solidFill>
                  <a:schemeClr val="tx1"/>
                </a:solidFill>
              </a:rPr>
              <a:t> Insert on the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a:solidFill>
                  <a:schemeClr val="tx1"/>
                </a:solidFill>
              </a:rPr>
              <a:t> </a:t>
            </a:r>
            <a:r>
              <a:rPr lang="pl-PL" sz="1200" dirty="0" err="1">
                <a:solidFill>
                  <a:schemeClr val="tx1"/>
                </a:solidFill>
              </a:rPr>
              <a:t>Choose</a:t>
            </a:r>
            <a:r>
              <a:rPr lang="pl-PL" sz="1200" dirty="0">
                <a:solidFill>
                  <a:schemeClr val="tx1"/>
                </a:solidFill>
              </a:rPr>
              <a:t> Chart  </a:t>
            </a:r>
            <a:r>
              <a:rPr lang="pl-PL" sz="1600" dirty="0">
                <a:solidFill>
                  <a:schemeClr val="tx1"/>
                </a:solidFill>
              </a:rPr>
              <a:t>→ →</a:t>
            </a:r>
            <a:r>
              <a:rPr lang="pl-PL" sz="1200" dirty="0">
                <a:solidFill>
                  <a:schemeClr val="tx1"/>
                </a:solidFill>
              </a:rPr>
              <a:t> </a:t>
            </a:r>
            <a:r>
              <a:rPr lang="pl-PL" sz="1200" dirty="0" err="1">
                <a:solidFill>
                  <a:schemeClr val="tx1"/>
                </a:solidFill>
              </a:rPr>
              <a:t>Choose</a:t>
            </a:r>
            <a:r>
              <a:rPr lang="pl-PL" sz="1200" dirty="0">
                <a:solidFill>
                  <a:schemeClr val="tx1"/>
                </a:solidFill>
              </a:rPr>
              <a:t> Templates (</a:t>
            </a:r>
            <a:r>
              <a:rPr lang="pl-PL" sz="1200" dirty="0" err="1">
                <a:solidFill>
                  <a:schemeClr val="tx1"/>
                </a:solidFill>
              </a:rPr>
              <a:t>this</a:t>
            </a:r>
            <a:r>
              <a:rPr lang="pl-PL" sz="1200" dirty="0">
                <a:solidFill>
                  <a:schemeClr val="tx1"/>
                </a:solidFill>
              </a:rPr>
              <a:t> menu </a:t>
            </a:r>
            <a:r>
              <a:rPr lang="pl-PL" sz="1200" dirty="0" err="1">
                <a:solidFill>
                  <a:schemeClr val="tx1"/>
                </a:solidFill>
              </a:rPr>
              <a:t>will</a:t>
            </a:r>
            <a:r>
              <a:rPr lang="pl-PL" sz="1200" dirty="0">
                <a:solidFill>
                  <a:schemeClr val="tx1"/>
                </a:solidFill>
              </a:rPr>
              <a:t> show </a:t>
            </a:r>
            <a:r>
              <a:rPr lang="pl-PL" sz="1200" dirty="0" err="1">
                <a:solidFill>
                  <a:schemeClr val="tx1"/>
                </a:solidFill>
              </a:rPr>
              <a:t>all</a:t>
            </a:r>
            <a:r>
              <a:rPr lang="pl-PL" sz="1200" dirty="0">
                <a:solidFill>
                  <a:schemeClr val="tx1"/>
                </a:solidFill>
              </a:rPr>
              <a:t> </a:t>
            </a:r>
            <a:r>
              <a:rPr lang="pl-PL" sz="1200" dirty="0" err="1">
                <a:solidFill>
                  <a:schemeClr val="tx1"/>
                </a:solidFill>
              </a:rPr>
              <a:t>saved</a:t>
            </a:r>
            <a:r>
              <a:rPr lang="pl-PL" sz="1200" dirty="0">
                <a:solidFill>
                  <a:schemeClr val="tx1"/>
                </a:solidFill>
              </a:rPr>
              <a:t> </a:t>
            </a:r>
            <a:r>
              <a:rPr lang="pl-PL" sz="1200" dirty="0" err="1">
                <a:solidFill>
                  <a:schemeClr val="tx1"/>
                </a:solidFill>
              </a:rPr>
              <a:t>templates</a:t>
            </a:r>
            <a:r>
              <a:rPr lang="pl-PL" sz="1200" dirty="0">
                <a:solidFill>
                  <a:schemeClr val="tx1"/>
                </a:solidFill>
              </a:rPr>
              <a:t>)</a:t>
            </a:r>
          </a:p>
        </p:txBody>
      </p:sp>
      <p:sp>
        <p:nvSpPr>
          <p:cNvPr id="15" name="TextBox 14">
            <a:extLst>
              <a:ext uri="{FF2B5EF4-FFF2-40B4-BE49-F238E27FC236}">
                <a16:creationId xmlns:a16="http://schemas.microsoft.com/office/drawing/2014/main" id="{E750BB82-48C5-1A21-942D-52AEFDB4010F}"/>
              </a:ext>
            </a:extLst>
          </p:cNvPr>
          <p:cNvSpPr txBox="1"/>
          <p:nvPr userDrawn="1"/>
        </p:nvSpPr>
        <p:spPr>
          <a:xfrm>
            <a:off x="5317883" y="489008"/>
            <a:ext cx="539537" cy="338554"/>
          </a:xfrm>
          <a:prstGeom prst="rect">
            <a:avLst/>
          </a:prstGeom>
          <a:noFill/>
        </p:spPr>
        <p:txBody>
          <a:bodyPr wrap="square" rtlCol="0" anchor="ctr">
            <a:spAutoFit/>
          </a:bodyPr>
          <a:lstStyle/>
          <a:p>
            <a:pPr lvl="0" algn="l"/>
            <a:r>
              <a:rPr lang="pl-PL" sz="1600" dirty="0"/>
              <a:t>1</a:t>
            </a:r>
          </a:p>
        </p:txBody>
      </p:sp>
      <p:sp>
        <p:nvSpPr>
          <p:cNvPr id="16" name="TextBox 15">
            <a:extLst>
              <a:ext uri="{FF2B5EF4-FFF2-40B4-BE49-F238E27FC236}">
                <a16:creationId xmlns:a16="http://schemas.microsoft.com/office/drawing/2014/main" id="{482F70A4-37C9-0F51-692F-7D5029D83EF5}"/>
              </a:ext>
            </a:extLst>
          </p:cNvPr>
          <p:cNvSpPr txBox="1"/>
          <p:nvPr userDrawn="1"/>
        </p:nvSpPr>
        <p:spPr>
          <a:xfrm>
            <a:off x="5326200" y="4282524"/>
            <a:ext cx="539537" cy="338554"/>
          </a:xfrm>
          <a:prstGeom prst="rect">
            <a:avLst/>
          </a:prstGeom>
          <a:noFill/>
        </p:spPr>
        <p:txBody>
          <a:bodyPr wrap="square" rtlCol="0" anchor="ctr">
            <a:spAutoFit/>
          </a:bodyPr>
          <a:lstStyle/>
          <a:p>
            <a:pPr lvl="0" algn="l"/>
            <a:r>
              <a:rPr lang="pl-PL" sz="1600" dirty="0"/>
              <a:t>2</a:t>
            </a:r>
          </a:p>
        </p:txBody>
      </p:sp>
      <p:pic>
        <p:nvPicPr>
          <p:cNvPr id="18" name="Picture 17">
            <a:extLst>
              <a:ext uri="{FF2B5EF4-FFF2-40B4-BE49-F238E27FC236}">
                <a16:creationId xmlns:a16="http://schemas.microsoft.com/office/drawing/2014/main" id="{3883CE96-B97B-6CA1-095F-49DA427FD0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73196" y="4379609"/>
            <a:ext cx="4727293" cy="1929116"/>
          </a:xfrm>
          <a:prstGeom prst="rect">
            <a:avLst/>
          </a:prstGeom>
          <a:ln>
            <a:solidFill>
              <a:schemeClr val="bg2">
                <a:lumMod val="75000"/>
              </a:schemeClr>
            </a:solidFill>
          </a:ln>
        </p:spPr>
      </p:pic>
      <p:pic>
        <p:nvPicPr>
          <p:cNvPr id="20" name="Picture 19">
            <a:extLst>
              <a:ext uri="{FF2B5EF4-FFF2-40B4-BE49-F238E27FC236}">
                <a16:creationId xmlns:a16="http://schemas.microsoft.com/office/drawing/2014/main" id="{9C606D97-782C-FE76-A343-3F09BA52A165}"/>
              </a:ext>
            </a:extLst>
          </p:cNvPr>
          <p:cNvPicPr>
            <a:picLocks noChangeAspect="1"/>
          </p:cNvPicPr>
          <p:nvPr userDrawn="1"/>
        </p:nvPicPr>
        <p:blipFill>
          <a:blip r:embed="rId4"/>
          <a:stretch>
            <a:fillRect/>
          </a:stretch>
        </p:blipFill>
        <p:spPr>
          <a:xfrm>
            <a:off x="8811877" y="3994484"/>
            <a:ext cx="2829261" cy="834098"/>
          </a:xfrm>
          <a:prstGeom prst="rect">
            <a:avLst/>
          </a:prstGeom>
          <a:ln>
            <a:solidFill>
              <a:schemeClr val="bg2">
                <a:lumMod val="75000"/>
              </a:schemeClr>
            </a:solidFill>
          </a:ln>
        </p:spPr>
      </p:pic>
      <p:sp>
        <p:nvSpPr>
          <p:cNvPr id="21" name="Rectangle 20">
            <a:extLst>
              <a:ext uri="{FF2B5EF4-FFF2-40B4-BE49-F238E27FC236}">
                <a16:creationId xmlns:a16="http://schemas.microsoft.com/office/drawing/2014/main" id="{236E38E9-58F3-1B00-C23B-ABE589CB86E3}"/>
              </a:ext>
            </a:extLst>
          </p:cNvPr>
          <p:cNvSpPr/>
          <p:nvPr userDrawn="1"/>
        </p:nvSpPr>
        <p:spPr>
          <a:xfrm>
            <a:off x="8754020" y="3868785"/>
            <a:ext cx="539537" cy="338554"/>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FBF9BC-F214-A96C-BDBA-4AE2457CF4F7}"/>
              </a:ext>
            </a:extLst>
          </p:cNvPr>
          <p:cNvSpPr/>
          <p:nvPr userDrawn="1"/>
        </p:nvSpPr>
        <p:spPr>
          <a:xfrm>
            <a:off x="11323801" y="4171244"/>
            <a:ext cx="383969" cy="657337"/>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962628"/>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PS_insert excel data1">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a:t>Insert Excel Data</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480748" cy="407702"/>
            <a:chOff x="1111054" y="2426956"/>
            <a:chExt cx="4480748"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901450" cy="400110"/>
            </a:xfrm>
            <a:prstGeom prst="rect">
              <a:avLst/>
            </a:prstGeom>
            <a:noFill/>
          </p:spPr>
          <p:txBody>
            <a:bodyPr wrap="square" rtlCol="0">
              <a:spAutoFit/>
            </a:bodyPr>
            <a:lstStyle/>
            <a:p>
              <a:pPr lvl="0"/>
              <a:r>
                <a:rPr lang="en-US" sz="2000" dirty="0"/>
                <a:t>Select and copy data</a:t>
              </a:r>
              <a:r>
                <a:rPr lang="pl-PL" sz="2000" dirty="0"/>
                <a:t> </a:t>
              </a:r>
              <a:r>
                <a:rPr lang="pl-PL" sz="1200" dirty="0"/>
                <a:t>(Excel)</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554748" cy="830997"/>
          </a:xfrm>
          <a:prstGeom prst="rect">
            <a:avLst/>
          </a:prstGeom>
          <a:noFill/>
        </p:spPr>
        <p:txBody>
          <a:bodyPr wrap="square" rtlCol="0">
            <a:spAutoFit/>
          </a:bodyPr>
          <a:lstStyle/>
          <a:p>
            <a:pPr lvl="0"/>
            <a:r>
              <a:rPr lang="pl-PL" sz="1200" dirty="0">
                <a:solidFill>
                  <a:schemeClr val="tx1"/>
                </a:solidFill>
              </a:rPr>
              <a:t>Open Excel file </a:t>
            </a:r>
            <a:r>
              <a:rPr lang="pl-PL" sz="1600" dirty="0">
                <a:solidFill>
                  <a:schemeClr val="tx1"/>
                </a:solidFill>
              </a:rPr>
              <a:t>→ </a:t>
            </a:r>
            <a:r>
              <a:rPr lang="en-US" sz="1200" dirty="0">
                <a:solidFill>
                  <a:schemeClr val="tx1"/>
                </a:solidFill>
              </a:rPr>
              <a:t>Select the group of data/records to be used in the presentation</a:t>
            </a:r>
            <a:r>
              <a:rPr lang="pl-PL" sz="1200" dirty="0">
                <a:solidFill>
                  <a:schemeClr val="tx1"/>
                </a:solidFill>
              </a:rPr>
              <a:t> </a:t>
            </a:r>
            <a:r>
              <a:rPr lang="pl-PL" sz="1600" dirty="0">
                <a:solidFill>
                  <a:schemeClr val="tx1"/>
                </a:solidFill>
              </a:rPr>
              <a:t>→</a:t>
            </a:r>
            <a:br>
              <a:rPr lang="pl-PL" sz="1600" dirty="0">
                <a:solidFill>
                  <a:schemeClr val="tx1"/>
                </a:solidFill>
              </a:rPr>
            </a:br>
            <a:r>
              <a:rPr lang="pl-PL" sz="1600" dirty="0">
                <a:solidFill>
                  <a:schemeClr val="tx1"/>
                </a:solidFill>
              </a:rPr>
              <a:t>→ </a:t>
            </a:r>
            <a:r>
              <a:rPr lang="pl-PL" sz="1200" dirty="0">
                <a:solidFill>
                  <a:schemeClr val="tx1"/>
                </a:solidFill>
              </a:rPr>
              <a:t>Right </a:t>
            </a:r>
            <a:r>
              <a:rPr lang="pl-PL" sz="1200" dirty="0" err="1">
                <a:solidFill>
                  <a:schemeClr val="tx1"/>
                </a:solidFill>
              </a:rPr>
              <a:t>click</a:t>
            </a:r>
            <a:r>
              <a:rPr lang="pl-PL" sz="1200" dirty="0">
                <a:solidFill>
                  <a:schemeClr val="tx1"/>
                </a:solidFill>
              </a:rPr>
              <a:t> on </a:t>
            </a:r>
            <a:r>
              <a:rPr lang="pl-PL" sz="1200" dirty="0" err="1">
                <a:solidFill>
                  <a:schemeClr val="tx1"/>
                </a:solidFill>
              </a:rPr>
              <a:t>selected</a:t>
            </a:r>
            <a:r>
              <a:rPr lang="pl-PL" sz="1200" dirty="0">
                <a:solidFill>
                  <a:schemeClr val="tx1"/>
                </a:solidFill>
              </a:rPr>
              <a:t> data </a:t>
            </a:r>
            <a:r>
              <a:rPr lang="pl-PL" sz="1600" dirty="0">
                <a:solidFill>
                  <a:schemeClr val="tx1"/>
                </a:solidFill>
              </a:rPr>
              <a:t>→ </a:t>
            </a:r>
            <a:r>
              <a:rPr lang="pl-PL" sz="1200" dirty="0" err="1">
                <a:solidFill>
                  <a:schemeClr val="tx1"/>
                </a:solidFill>
              </a:rPr>
              <a:t>Copy</a:t>
            </a:r>
            <a:r>
              <a:rPr lang="en-US" sz="1200" dirty="0">
                <a:solidFill>
                  <a:schemeClr val="tx1"/>
                </a:solidFill>
              </a:rPr>
              <a:t> </a:t>
            </a:r>
            <a:endParaRPr lang="pl-PL" sz="1200" dirty="0">
              <a:solidFill>
                <a:schemeClr val="tx1"/>
              </a:solidFill>
            </a:endParaRPr>
          </a:p>
        </p:txBody>
      </p:sp>
      <p:grpSp>
        <p:nvGrpSpPr>
          <p:cNvPr id="4" name="Group 3">
            <a:extLst>
              <a:ext uri="{FF2B5EF4-FFF2-40B4-BE49-F238E27FC236}">
                <a16:creationId xmlns:a16="http://schemas.microsoft.com/office/drawing/2014/main" id="{86583AAE-D69F-B03D-72C1-9AD0E5934BB3}"/>
              </a:ext>
            </a:extLst>
          </p:cNvPr>
          <p:cNvGrpSpPr/>
          <p:nvPr userDrawn="1"/>
        </p:nvGrpSpPr>
        <p:grpSpPr>
          <a:xfrm>
            <a:off x="6436036" y="562014"/>
            <a:ext cx="4502939" cy="2879122"/>
            <a:chOff x="6170891" y="1593383"/>
            <a:chExt cx="4565250" cy="2918963"/>
          </a:xfrm>
        </p:grpSpPr>
        <p:pic>
          <p:nvPicPr>
            <p:cNvPr id="3" name="Picture 2">
              <a:extLst>
                <a:ext uri="{FF2B5EF4-FFF2-40B4-BE49-F238E27FC236}">
                  <a16:creationId xmlns:a16="http://schemas.microsoft.com/office/drawing/2014/main" id="{38083812-C924-7B81-706E-432D5F2145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0891" y="1593383"/>
              <a:ext cx="4565250" cy="2918963"/>
            </a:xfrm>
            <a:prstGeom prst="rect">
              <a:avLst/>
            </a:prstGeom>
            <a:ln>
              <a:solidFill>
                <a:schemeClr val="bg2">
                  <a:lumMod val="75000"/>
                </a:schemeClr>
              </a:solidFill>
            </a:ln>
          </p:spPr>
        </p:pic>
        <p:sp>
          <p:nvSpPr>
            <p:cNvPr id="76" name="Rectangle 75">
              <a:extLst>
                <a:ext uri="{FF2B5EF4-FFF2-40B4-BE49-F238E27FC236}">
                  <a16:creationId xmlns:a16="http://schemas.microsoft.com/office/drawing/2014/main" id="{A33E6C6B-B4C7-DB6E-6AA7-BECB2141A321}"/>
                </a:ext>
              </a:extLst>
            </p:cNvPr>
            <p:cNvSpPr/>
            <p:nvPr userDrawn="1"/>
          </p:nvSpPr>
          <p:spPr>
            <a:xfrm>
              <a:off x="9111774" y="2070047"/>
              <a:ext cx="1403826" cy="19582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E0AF8B2-7029-3673-6AE6-498A148DF7E5}"/>
              </a:ext>
            </a:extLst>
          </p:cNvPr>
          <p:cNvGrpSpPr/>
          <p:nvPr userDrawn="1"/>
        </p:nvGrpSpPr>
        <p:grpSpPr>
          <a:xfrm>
            <a:off x="569717" y="4248547"/>
            <a:ext cx="4480748" cy="407702"/>
            <a:chOff x="1111054" y="2426956"/>
            <a:chExt cx="4480748" cy="407702"/>
          </a:xfrm>
        </p:grpSpPr>
        <p:sp>
          <p:nvSpPr>
            <p:cNvPr id="7" name="TextBox 6">
              <a:extLst>
                <a:ext uri="{FF2B5EF4-FFF2-40B4-BE49-F238E27FC236}">
                  <a16:creationId xmlns:a16="http://schemas.microsoft.com/office/drawing/2014/main" id="{906D2D4C-9EDF-31FF-1FF1-17142757A60A}"/>
                </a:ext>
              </a:extLst>
            </p:cNvPr>
            <p:cNvSpPr txBox="1"/>
            <p:nvPr userDrawn="1"/>
          </p:nvSpPr>
          <p:spPr>
            <a:xfrm>
              <a:off x="1690352" y="2426956"/>
              <a:ext cx="3901450" cy="400110"/>
            </a:xfrm>
            <a:prstGeom prst="rect">
              <a:avLst/>
            </a:prstGeom>
            <a:noFill/>
          </p:spPr>
          <p:txBody>
            <a:bodyPr wrap="square" rtlCol="0">
              <a:spAutoFit/>
            </a:bodyPr>
            <a:lstStyle/>
            <a:p>
              <a:pPr lvl="0"/>
              <a:r>
                <a:rPr lang="pl-PL" sz="2000" dirty="0" err="1"/>
                <a:t>Paste</a:t>
              </a:r>
              <a:r>
                <a:rPr lang="pl-PL" sz="2000" dirty="0"/>
                <a:t> </a:t>
              </a:r>
              <a:r>
                <a:rPr lang="pl-PL" sz="2000" dirty="0" err="1"/>
                <a:t>special</a:t>
              </a:r>
              <a:r>
                <a:rPr lang="pl-PL" sz="2000" dirty="0"/>
                <a:t> </a:t>
              </a:r>
              <a:r>
                <a:rPr lang="pl-PL" sz="1200" dirty="0"/>
                <a:t>(</a:t>
              </a:r>
              <a:r>
                <a:rPr lang="pl-PL" sz="1200" dirty="0" err="1"/>
                <a:t>Powerpoint</a:t>
              </a:r>
              <a:r>
                <a:rPr lang="pl-PL" sz="1200" dirty="0"/>
                <a:t>)</a:t>
              </a:r>
            </a:p>
          </p:txBody>
        </p:sp>
        <p:sp>
          <p:nvSpPr>
            <p:cNvPr id="8" name="TextBox 7">
              <a:extLst>
                <a:ext uri="{FF2B5EF4-FFF2-40B4-BE49-F238E27FC236}">
                  <a16:creationId xmlns:a16="http://schemas.microsoft.com/office/drawing/2014/main" id="{A201EB94-F19E-AFBD-AEA2-0B984A7A466F}"/>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9" name="TextBox 8">
            <a:extLst>
              <a:ext uri="{FF2B5EF4-FFF2-40B4-BE49-F238E27FC236}">
                <a16:creationId xmlns:a16="http://schemas.microsoft.com/office/drawing/2014/main" id="{052E8C28-A225-364A-4746-2BC4331659CE}"/>
              </a:ext>
            </a:extLst>
          </p:cNvPr>
          <p:cNvSpPr txBox="1"/>
          <p:nvPr userDrawn="1"/>
        </p:nvSpPr>
        <p:spPr>
          <a:xfrm>
            <a:off x="1149015" y="4694652"/>
            <a:ext cx="3376332" cy="584775"/>
          </a:xfrm>
          <a:prstGeom prst="rect">
            <a:avLst/>
          </a:prstGeom>
          <a:noFill/>
        </p:spPr>
        <p:txBody>
          <a:bodyPr wrap="square" rtlCol="0">
            <a:spAutoFit/>
          </a:bodyPr>
          <a:lstStyle/>
          <a:p>
            <a:pPr lvl="0"/>
            <a:r>
              <a:rPr lang="pl-PL" sz="1200" dirty="0">
                <a:solidFill>
                  <a:schemeClr val="tx1"/>
                </a:solidFill>
              </a:rPr>
              <a:t>Open </a:t>
            </a:r>
            <a:r>
              <a:rPr lang="pl-PL" sz="1200" dirty="0" err="1">
                <a:solidFill>
                  <a:schemeClr val="tx1"/>
                </a:solidFill>
              </a:rPr>
              <a:t>Powerpoint</a:t>
            </a:r>
            <a:r>
              <a:rPr lang="pl-PL" sz="1200" dirty="0">
                <a:solidFill>
                  <a:schemeClr val="tx1"/>
                </a:solidFill>
              </a:rPr>
              <a:t> file </a:t>
            </a:r>
            <a:r>
              <a:rPr lang="pl-PL" sz="1600" dirty="0">
                <a:solidFill>
                  <a:schemeClr val="tx1"/>
                </a:solidFill>
              </a:rPr>
              <a:t>→ </a:t>
            </a:r>
            <a:r>
              <a:rPr lang="pl-PL" sz="1200" dirty="0" err="1">
                <a:solidFill>
                  <a:schemeClr val="tx1"/>
                </a:solidFill>
              </a:rPr>
              <a:t>Choose</a:t>
            </a:r>
            <a:r>
              <a:rPr lang="pl-PL" sz="1200" dirty="0">
                <a:solidFill>
                  <a:schemeClr val="tx1"/>
                </a:solidFill>
              </a:rPr>
              <a:t> </a:t>
            </a:r>
            <a:r>
              <a:rPr lang="pl-PL" sz="1200" dirty="0" err="1">
                <a:solidFill>
                  <a:schemeClr val="tx1"/>
                </a:solidFill>
              </a:rPr>
              <a:t>destination</a:t>
            </a:r>
            <a:r>
              <a:rPr lang="pl-PL" sz="1200" dirty="0">
                <a:solidFill>
                  <a:schemeClr val="tx1"/>
                </a:solidFill>
              </a:rPr>
              <a:t> </a:t>
            </a:r>
            <a:r>
              <a:rPr lang="pl-PL" sz="1200" dirty="0" err="1">
                <a:solidFill>
                  <a:schemeClr val="tx1"/>
                </a:solidFill>
              </a:rPr>
              <a:t>slide</a:t>
            </a:r>
            <a:r>
              <a:rPr lang="en-US" sz="1200" dirty="0">
                <a:solidFill>
                  <a:schemeClr val="tx1"/>
                </a:solidFill>
              </a:rPr>
              <a:t> </a:t>
            </a:r>
            <a:r>
              <a:rPr lang="pl-PL" sz="1600" dirty="0">
                <a:solidFill>
                  <a:schemeClr val="tx1"/>
                </a:solidFill>
              </a:rPr>
              <a:t>→ </a:t>
            </a:r>
            <a:r>
              <a:rPr lang="pl-PL" sz="1200" dirty="0">
                <a:solidFill>
                  <a:schemeClr val="tx1"/>
                </a:solidFill>
              </a:rPr>
              <a:t>Home </a:t>
            </a:r>
            <a:r>
              <a:rPr lang="pl-PL" sz="1600" dirty="0">
                <a:solidFill>
                  <a:schemeClr val="tx1"/>
                </a:solidFill>
              </a:rPr>
              <a:t>→ </a:t>
            </a:r>
            <a:r>
              <a:rPr lang="pl-PL" sz="1200" dirty="0" err="1">
                <a:solidFill>
                  <a:schemeClr val="tx1"/>
                </a:solidFill>
              </a:rPr>
              <a:t>Paste</a:t>
            </a:r>
            <a:r>
              <a:rPr lang="pl-PL" sz="1200" dirty="0">
                <a:solidFill>
                  <a:schemeClr val="tx1"/>
                </a:solidFill>
              </a:rPr>
              <a:t> </a:t>
            </a:r>
            <a:r>
              <a:rPr lang="pl-PL" sz="1200" dirty="0" err="1">
                <a:solidFill>
                  <a:schemeClr val="tx1"/>
                </a:solidFill>
              </a:rPr>
              <a:t>special</a:t>
            </a:r>
            <a:r>
              <a:rPr lang="en-US" sz="1200" dirty="0">
                <a:solidFill>
                  <a:schemeClr val="tx1"/>
                </a:solidFill>
              </a:rPr>
              <a:t> </a:t>
            </a:r>
            <a:endParaRPr lang="pl-PL" sz="1200" dirty="0">
              <a:solidFill>
                <a:schemeClr val="tx1"/>
              </a:solidFill>
            </a:endParaRPr>
          </a:p>
        </p:txBody>
      </p:sp>
      <p:grpSp>
        <p:nvGrpSpPr>
          <p:cNvPr id="14" name="Group 13">
            <a:extLst>
              <a:ext uri="{FF2B5EF4-FFF2-40B4-BE49-F238E27FC236}">
                <a16:creationId xmlns:a16="http://schemas.microsoft.com/office/drawing/2014/main" id="{D2E07156-5367-CAFF-6220-85FA8FDB3DD9}"/>
              </a:ext>
            </a:extLst>
          </p:cNvPr>
          <p:cNvGrpSpPr/>
          <p:nvPr userDrawn="1"/>
        </p:nvGrpSpPr>
        <p:grpSpPr>
          <a:xfrm>
            <a:off x="6436036" y="3803818"/>
            <a:ext cx="4502939" cy="2454450"/>
            <a:chOff x="6217934" y="3803818"/>
            <a:chExt cx="4502939" cy="2454450"/>
          </a:xfrm>
        </p:grpSpPr>
        <p:pic>
          <p:nvPicPr>
            <p:cNvPr id="11" name="Picture 10">
              <a:extLst>
                <a:ext uri="{FF2B5EF4-FFF2-40B4-BE49-F238E27FC236}">
                  <a16:creationId xmlns:a16="http://schemas.microsoft.com/office/drawing/2014/main" id="{FB083E3A-11CB-601F-182B-DCF9D0251E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17934" y="3803818"/>
              <a:ext cx="4502939" cy="2454450"/>
            </a:xfrm>
            <a:prstGeom prst="rect">
              <a:avLst/>
            </a:prstGeom>
            <a:ln>
              <a:solidFill>
                <a:schemeClr val="bg2">
                  <a:lumMod val="75000"/>
                </a:schemeClr>
              </a:solidFill>
            </a:ln>
          </p:spPr>
        </p:pic>
        <p:sp>
          <p:nvSpPr>
            <p:cNvPr id="12" name="Rectangle 11">
              <a:extLst>
                <a:ext uri="{FF2B5EF4-FFF2-40B4-BE49-F238E27FC236}">
                  <a16:creationId xmlns:a16="http://schemas.microsoft.com/office/drawing/2014/main" id="{DC922C7C-6AA9-FD68-6AEE-DB17D1C31D9A}"/>
                </a:ext>
              </a:extLst>
            </p:cNvPr>
            <p:cNvSpPr/>
            <p:nvPr userDrawn="1"/>
          </p:nvSpPr>
          <p:spPr>
            <a:xfrm>
              <a:off x="6285281" y="5129868"/>
              <a:ext cx="1188539" cy="192124"/>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B41C0F-DD68-5B40-492D-682815DF5C93}"/>
                </a:ext>
              </a:extLst>
            </p:cNvPr>
            <p:cNvSpPr/>
            <p:nvPr userDrawn="1"/>
          </p:nvSpPr>
          <p:spPr>
            <a:xfrm>
              <a:off x="6285280" y="4059058"/>
              <a:ext cx="320793" cy="572468"/>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781450B-705E-EEC1-50CD-D6BCF62D5780}"/>
              </a:ext>
            </a:extLst>
          </p:cNvPr>
          <p:cNvSpPr txBox="1"/>
          <p:nvPr userDrawn="1"/>
        </p:nvSpPr>
        <p:spPr>
          <a:xfrm>
            <a:off x="6016082" y="500070"/>
            <a:ext cx="539537" cy="338554"/>
          </a:xfrm>
          <a:prstGeom prst="rect">
            <a:avLst/>
          </a:prstGeom>
          <a:noFill/>
        </p:spPr>
        <p:txBody>
          <a:bodyPr wrap="square" rtlCol="0" anchor="ctr">
            <a:spAutoFit/>
          </a:bodyPr>
          <a:lstStyle/>
          <a:p>
            <a:pPr lvl="0" algn="l"/>
            <a:r>
              <a:rPr lang="pl-PL" sz="1600" dirty="0"/>
              <a:t>1</a:t>
            </a:r>
          </a:p>
        </p:txBody>
      </p:sp>
      <p:sp>
        <p:nvSpPr>
          <p:cNvPr id="16" name="TextBox 15">
            <a:extLst>
              <a:ext uri="{FF2B5EF4-FFF2-40B4-BE49-F238E27FC236}">
                <a16:creationId xmlns:a16="http://schemas.microsoft.com/office/drawing/2014/main" id="{C93469F6-D860-FAA3-B482-A13BC1B94C9F}"/>
              </a:ext>
            </a:extLst>
          </p:cNvPr>
          <p:cNvSpPr txBox="1"/>
          <p:nvPr userDrawn="1"/>
        </p:nvSpPr>
        <p:spPr>
          <a:xfrm>
            <a:off x="6024399" y="3749534"/>
            <a:ext cx="539537" cy="338554"/>
          </a:xfrm>
          <a:prstGeom prst="rect">
            <a:avLst/>
          </a:prstGeom>
          <a:noFill/>
        </p:spPr>
        <p:txBody>
          <a:bodyPr wrap="square" rtlCol="0" anchor="ctr">
            <a:spAutoFit/>
          </a:bodyPr>
          <a:lstStyle/>
          <a:p>
            <a:pPr lvl="0" algn="l"/>
            <a:r>
              <a:rPr lang="pl-PL" sz="1600" dirty="0"/>
              <a:t>2</a:t>
            </a:r>
          </a:p>
        </p:txBody>
      </p:sp>
    </p:spTree>
    <p:extLst>
      <p:ext uri="{BB962C8B-B14F-4D97-AF65-F5344CB8AC3E}">
        <p14:creationId xmlns:p14="http://schemas.microsoft.com/office/powerpoint/2010/main" val="3420423244"/>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PS_insert excel data2">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065365E-377A-E9E6-70DD-AEDAEC5583B6}"/>
              </a:ext>
            </a:extLst>
          </p:cNvPr>
          <p:cNvPicPr>
            <a:picLocks noChangeAspect="1"/>
          </p:cNvPicPr>
          <p:nvPr userDrawn="1"/>
        </p:nvPicPr>
        <p:blipFill>
          <a:blip r:embed="rId2"/>
          <a:stretch>
            <a:fillRect/>
          </a:stretch>
        </p:blipFill>
        <p:spPr>
          <a:xfrm>
            <a:off x="6180167" y="754848"/>
            <a:ext cx="4982887" cy="2717101"/>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a:t>Insert Excel Data</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480748" cy="407702"/>
            <a:chOff x="1111054" y="2426956"/>
            <a:chExt cx="4480748"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901450" cy="400110"/>
            </a:xfrm>
            <a:prstGeom prst="rect">
              <a:avLst/>
            </a:prstGeom>
            <a:noFill/>
          </p:spPr>
          <p:txBody>
            <a:bodyPr wrap="square" rtlCol="0">
              <a:spAutoFit/>
            </a:bodyPr>
            <a:lstStyle/>
            <a:p>
              <a:pPr lvl="0"/>
              <a:r>
                <a:rPr lang="pl-PL" sz="2000" dirty="0" err="1"/>
                <a:t>Paste</a:t>
              </a:r>
              <a:r>
                <a:rPr lang="pl-PL" sz="2000" dirty="0"/>
                <a:t> </a:t>
              </a:r>
              <a:r>
                <a:rPr lang="pl-PL" sz="2000" dirty="0" err="1"/>
                <a:t>special</a:t>
              </a:r>
              <a:r>
                <a:rPr lang="pl-PL" sz="2000" dirty="0"/>
                <a:t> </a:t>
              </a:r>
              <a:r>
                <a:rPr lang="pl-PL" sz="1200" dirty="0"/>
                <a:t>(</a:t>
              </a:r>
              <a:r>
                <a:rPr lang="pl-PL" sz="1200" dirty="0" err="1"/>
                <a:t>Powerpoint</a:t>
              </a:r>
              <a:r>
                <a:rPr lang="pl-PL" sz="1200" dirty="0"/>
                <a:t>)</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3</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554748" cy="584775"/>
          </a:xfrm>
          <a:prstGeom prst="rect">
            <a:avLst/>
          </a:prstGeom>
          <a:noFill/>
        </p:spPr>
        <p:txBody>
          <a:bodyPr wrap="square" rtlCol="0">
            <a:spAutoFit/>
          </a:bodyPr>
          <a:lstStyle/>
          <a:p>
            <a:pPr lvl="0"/>
            <a:r>
              <a:rPr lang="pl-PL" sz="1200" dirty="0" err="1">
                <a:solidFill>
                  <a:schemeClr val="tx1"/>
                </a:solidFill>
              </a:rPr>
              <a:t>Choose</a:t>
            </a:r>
            <a:r>
              <a:rPr lang="pl-PL" sz="1200" dirty="0">
                <a:solidFill>
                  <a:schemeClr val="tx1"/>
                </a:solidFill>
              </a:rPr>
              <a:t> Microsoft Excel </a:t>
            </a:r>
            <a:r>
              <a:rPr lang="pl-PL" sz="1200" dirty="0" err="1">
                <a:solidFill>
                  <a:schemeClr val="tx1"/>
                </a:solidFill>
              </a:rPr>
              <a:t>Worksheet</a:t>
            </a:r>
            <a:r>
              <a:rPr lang="pl-PL" sz="1200" dirty="0">
                <a:solidFill>
                  <a:schemeClr val="tx1"/>
                </a:solidFill>
              </a:rPr>
              <a:t> Object </a:t>
            </a:r>
            <a:r>
              <a:rPr lang="pl-PL" sz="1600" dirty="0">
                <a:solidFill>
                  <a:schemeClr val="tx1"/>
                </a:solidFill>
              </a:rPr>
              <a:t>→ </a:t>
            </a:r>
            <a:br>
              <a:rPr lang="pl-PL" sz="1600" dirty="0">
                <a:solidFill>
                  <a:schemeClr val="tx1"/>
                </a:solidFill>
              </a:rPr>
            </a:br>
            <a:r>
              <a:rPr lang="pl-PL" sz="1600" dirty="0">
                <a:solidFill>
                  <a:schemeClr val="tx1"/>
                </a:solidFill>
              </a:rPr>
              <a:t>→ </a:t>
            </a:r>
            <a:r>
              <a:rPr lang="pl-PL" sz="1200" dirty="0" err="1">
                <a:solidFill>
                  <a:schemeClr val="tx1"/>
                </a:solidFill>
              </a:rPr>
              <a:t>Click</a:t>
            </a:r>
            <a:r>
              <a:rPr lang="pl-PL" sz="1200" dirty="0">
                <a:solidFill>
                  <a:schemeClr val="tx1"/>
                </a:solidFill>
              </a:rPr>
              <a:t> OK*</a:t>
            </a:r>
          </a:p>
        </p:txBody>
      </p:sp>
      <p:grpSp>
        <p:nvGrpSpPr>
          <p:cNvPr id="5" name="Group 4">
            <a:extLst>
              <a:ext uri="{FF2B5EF4-FFF2-40B4-BE49-F238E27FC236}">
                <a16:creationId xmlns:a16="http://schemas.microsoft.com/office/drawing/2014/main" id="{5E0AF8B2-7029-3673-6AE6-498A148DF7E5}"/>
              </a:ext>
            </a:extLst>
          </p:cNvPr>
          <p:cNvGrpSpPr/>
          <p:nvPr userDrawn="1"/>
        </p:nvGrpSpPr>
        <p:grpSpPr>
          <a:xfrm>
            <a:off x="569717" y="3840845"/>
            <a:ext cx="4480748" cy="407702"/>
            <a:chOff x="1111054" y="2426956"/>
            <a:chExt cx="4480748" cy="407702"/>
          </a:xfrm>
        </p:grpSpPr>
        <p:sp>
          <p:nvSpPr>
            <p:cNvPr id="7" name="TextBox 6">
              <a:extLst>
                <a:ext uri="{FF2B5EF4-FFF2-40B4-BE49-F238E27FC236}">
                  <a16:creationId xmlns:a16="http://schemas.microsoft.com/office/drawing/2014/main" id="{906D2D4C-9EDF-31FF-1FF1-17142757A60A}"/>
                </a:ext>
              </a:extLst>
            </p:cNvPr>
            <p:cNvSpPr txBox="1"/>
            <p:nvPr userDrawn="1"/>
          </p:nvSpPr>
          <p:spPr>
            <a:xfrm>
              <a:off x="1690352" y="2426956"/>
              <a:ext cx="3901450" cy="400110"/>
            </a:xfrm>
            <a:prstGeom prst="rect">
              <a:avLst/>
            </a:prstGeom>
            <a:noFill/>
          </p:spPr>
          <p:txBody>
            <a:bodyPr wrap="square" rtlCol="0">
              <a:spAutoFit/>
            </a:bodyPr>
            <a:lstStyle/>
            <a:p>
              <a:pPr lvl="0"/>
              <a:r>
                <a:rPr lang="pl-PL" sz="2000" dirty="0" err="1"/>
                <a:t>Customize</a:t>
              </a:r>
              <a:r>
                <a:rPr lang="pl-PL" sz="2000" dirty="0"/>
                <a:t> </a:t>
              </a:r>
              <a:r>
                <a:rPr lang="pl-PL" sz="2000" dirty="0" err="1"/>
                <a:t>table</a:t>
              </a:r>
              <a:r>
                <a:rPr lang="pl-PL" sz="2000" dirty="0"/>
                <a:t> </a:t>
              </a:r>
              <a:r>
                <a:rPr lang="pl-PL" sz="1200" dirty="0"/>
                <a:t>(</a:t>
              </a:r>
              <a:r>
                <a:rPr lang="pl-PL" sz="1200" dirty="0" err="1"/>
                <a:t>Powerpoint</a:t>
              </a:r>
              <a:r>
                <a:rPr lang="pl-PL" sz="1200" dirty="0"/>
                <a:t>)</a:t>
              </a:r>
            </a:p>
          </p:txBody>
        </p:sp>
        <p:sp>
          <p:nvSpPr>
            <p:cNvPr id="8" name="TextBox 7">
              <a:extLst>
                <a:ext uri="{FF2B5EF4-FFF2-40B4-BE49-F238E27FC236}">
                  <a16:creationId xmlns:a16="http://schemas.microsoft.com/office/drawing/2014/main" id="{A201EB94-F19E-AFBD-AEA2-0B984A7A466F}"/>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4</a:t>
              </a:r>
            </a:p>
          </p:txBody>
        </p:sp>
      </p:grpSp>
      <p:sp>
        <p:nvSpPr>
          <p:cNvPr id="9" name="TextBox 8">
            <a:extLst>
              <a:ext uri="{FF2B5EF4-FFF2-40B4-BE49-F238E27FC236}">
                <a16:creationId xmlns:a16="http://schemas.microsoft.com/office/drawing/2014/main" id="{052E8C28-A225-364A-4746-2BC4331659CE}"/>
              </a:ext>
            </a:extLst>
          </p:cNvPr>
          <p:cNvSpPr txBox="1"/>
          <p:nvPr userDrawn="1"/>
        </p:nvSpPr>
        <p:spPr>
          <a:xfrm>
            <a:off x="1149015" y="4286950"/>
            <a:ext cx="3376332" cy="707886"/>
          </a:xfrm>
          <a:prstGeom prst="rect">
            <a:avLst/>
          </a:prstGeom>
          <a:noFill/>
        </p:spPr>
        <p:txBody>
          <a:bodyPr wrap="square" rtlCol="0">
            <a:spAutoFit/>
          </a:bodyPr>
          <a:lstStyle/>
          <a:p>
            <a:pPr lvl="0"/>
            <a:r>
              <a:rPr lang="pl-PL" sz="1200" dirty="0" err="1">
                <a:solidFill>
                  <a:schemeClr val="tx1"/>
                </a:solidFill>
              </a:rPr>
              <a:t>Double</a:t>
            </a:r>
            <a:r>
              <a:rPr lang="pl-PL" sz="1200" dirty="0">
                <a:solidFill>
                  <a:schemeClr val="tx1"/>
                </a:solidFill>
              </a:rPr>
              <a:t> </a:t>
            </a:r>
            <a:r>
              <a:rPr lang="pl-PL" sz="1200" dirty="0" err="1">
                <a:solidFill>
                  <a:schemeClr val="tx1"/>
                </a:solidFill>
              </a:rPr>
              <a:t>click</a:t>
            </a:r>
            <a:r>
              <a:rPr lang="pl-PL" sz="1200" dirty="0">
                <a:solidFill>
                  <a:schemeClr val="tx1"/>
                </a:solidFill>
              </a:rPr>
              <a:t> on the </a:t>
            </a:r>
            <a:r>
              <a:rPr lang="pl-PL" sz="1200" dirty="0" err="1">
                <a:solidFill>
                  <a:schemeClr val="tx1"/>
                </a:solidFill>
              </a:rPr>
              <a:t>table</a:t>
            </a:r>
            <a:r>
              <a:rPr lang="pl-PL" sz="1200" dirty="0">
                <a:solidFill>
                  <a:schemeClr val="tx1"/>
                </a:solidFill>
              </a:rPr>
              <a:t> (</a:t>
            </a:r>
            <a:r>
              <a:rPr lang="pl-PL" sz="1200" dirty="0" err="1">
                <a:solidFill>
                  <a:schemeClr val="tx1"/>
                </a:solidFill>
              </a:rPr>
              <a:t>it</a:t>
            </a:r>
            <a:r>
              <a:rPr lang="pl-PL" sz="1200" dirty="0">
                <a:solidFill>
                  <a:schemeClr val="tx1"/>
                </a:solidFill>
              </a:rPr>
              <a:t> </a:t>
            </a:r>
            <a:r>
              <a:rPr lang="pl-PL" sz="1200" dirty="0" err="1">
                <a:solidFill>
                  <a:schemeClr val="tx1"/>
                </a:solidFill>
              </a:rPr>
              <a:t>will</a:t>
            </a:r>
            <a:r>
              <a:rPr lang="pl-PL" sz="1200" dirty="0">
                <a:solidFill>
                  <a:schemeClr val="tx1"/>
                </a:solidFill>
              </a:rPr>
              <a:t> open </a:t>
            </a:r>
            <a:r>
              <a:rPr lang="pl-PL" sz="1200" dirty="0" err="1">
                <a:solidFill>
                  <a:schemeClr val="tx1"/>
                </a:solidFill>
              </a:rPr>
              <a:t>editing</a:t>
            </a:r>
            <a:r>
              <a:rPr lang="pl-PL" sz="1200" dirty="0">
                <a:solidFill>
                  <a:schemeClr val="tx1"/>
                </a:solidFill>
              </a:rPr>
              <a:t> </a:t>
            </a:r>
            <a:r>
              <a:rPr lang="pl-PL" sz="1200" dirty="0" err="1">
                <a:solidFill>
                  <a:schemeClr val="tx1"/>
                </a:solidFill>
              </a:rPr>
              <a:t>window</a:t>
            </a:r>
            <a:r>
              <a:rPr lang="pl-PL" sz="1200" dirty="0">
                <a:solidFill>
                  <a:schemeClr val="tx1"/>
                </a:solidFill>
              </a:rPr>
              <a:t> with </a:t>
            </a:r>
            <a:r>
              <a:rPr lang="pl-PL" sz="1200" dirty="0" err="1">
                <a:solidFill>
                  <a:schemeClr val="tx1"/>
                </a:solidFill>
              </a:rPr>
              <a:t>special</a:t>
            </a:r>
            <a:r>
              <a:rPr lang="pl-PL" sz="1200" dirty="0">
                <a:solidFill>
                  <a:schemeClr val="tx1"/>
                </a:solidFill>
              </a:rPr>
              <a:t> </a:t>
            </a:r>
            <a:r>
              <a:rPr lang="pl-PL" sz="1200" dirty="0" err="1">
                <a:solidFill>
                  <a:schemeClr val="tx1"/>
                </a:solidFill>
              </a:rPr>
              <a:t>options</a:t>
            </a:r>
            <a:r>
              <a:rPr lang="pl-PL" sz="1200" dirty="0">
                <a:solidFill>
                  <a:schemeClr val="tx1"/>
                </a:solidFill>
              </a:rPr>
              <a:t>) </a:t>
            </a:r>
            <a:r>
              <a:rPr lang="pl-PL" sz="1600" dirty="0">
                <a:solidFill>
                  <a:schemeClr val="tx1"/>
                </a:solidFill>
              </a:rPr>
              <a:t>→ </a:t>
            </a:r>
            <a:r>
              <a:rPr lang="pl-PL" sz="1200" dirty="0" err="1">
                <a:solidFill>
                  <a:schemeClr val="tx1"/>
                </a:solidFill>
              </a:rPr>
              <a:t>Customize</a:t>
            </a:r>
            <a:r>
              <a:rPr lang="pl-PL" sz="1200" dirty="0">
                <a:solidFill>
                  <a:schemeClr val="tx1"/>
                </a:solidFill>
              </a:rPr>
              <a:t> </a:t>
            </a:r>
            <a:r>
              <a:rPr lang="pl-PL" sz="1200" dirty="0" err="1">
                <a:solidFill>
                  <a:schemeClr val="tx1"/>
                </a:solidFill>
              </a:rPr>
              <a:t>table</a:t>
            </a:r>
            <a:r>
              <a:rPr lang="pl-PL" sz="1200" dirty="0">
                <a:solidFill>
                  <a:schemeClr val="tx1"/>
                </a:solidFill>
              </a:rPr>
              <a:t> </a:t>
            </a:r>
            <a:r>
              <a:rPr lang="pl-PL" sz="1200" dirty="0" err="1">
                <a:solidFill>
                  <a:schemeClr val="tx1"/>
                </a:solidFill>
              </a:rPr>
              <a:t>according</a:t>
            </a:r>
            <a:r>
              <a:rPr lang="pl-PL" sz="1200" dirty="0">
                <a:solidFill>
                  <a:schemeClr val="tx1"/>
                </a:solidFill>
              </a:rPr>
              <a:t> to </a:t>
            </a:r>
            <a:r>
              <a:rPr lang="pl-PL" sz="1200" dirty="0" err="1">
                <a:solidFill>
                  <a:schemeClr val="tx1"/>
                </a:solidFill>
              </a:rPr>
              <a:t>preferences</a:t>
            </a:r>
            <a:endParaRPr lang="pl-PL" sz="1200" dirty="0">
              <a:solidFill>
                <a:schemeClr val="tx1"/>
              </a:solidFill>
            </a:endParaRPr>
          </a:p>
        </p:txBody>
      </p:sp>
      <p:sp>
        <p:nvSpPr>
          <p:cNvPr id="15" name="TextBox 14">
            <a:extLst>
              <a:ext uri="{FF2B5EF4-FFF2-40B4-BE49-F238E27FC236}">
                <a16:creationId xmlns:a16="http://schemas.microsoft.com/office/drawing/2014/main" id="{E781450B-705E-EEC1-50CD-D6BCF62D5780}"/>
              </a:ext>
            </a:extLst>
          </p:cNvPr>
          <p:cNvSpPr txBox="1"/>
          <p:nvPr userDrawn="1"/>
        </p:nvSpPr>
        <p:spPr>
          <a:xfrm>
            <a:off x="5760214" y="707358"/>
            <a:ext cx="539537" cy="338554"/>
          </a:xfrm>
          <a:prstGeom prst="rect">
            <a:avLst/>
          </a:prstGeom>
          <a:noFill/>
        </p:spPr>
        <p:txBody>
          <a:bodyPr wrap="square" rtlCol="0" anchor="ctr">
            <a:spAutoFit/>
          </a:bodyPr>
          <a:lstStyle/>
          <a:p>
            <a:pPr lvl="0" algn="l"/>
            <a:r>
              <a:rPr lang="pl-PL" sz="1600" dirty="0"/>
              <a:t>3</a:t>
            </a:r>
          </a:p>
        </p:txBody>
      </p:sp>
      <p:sp>
        <p:nvSpPr>
          <p:cNvPr id="16" name="TextBox 15">
            <a:extLst>
              <a:ext uri="{FF2B5EF4-FFF2-40B4-BE49-F238E27FC236}">
                <a16:creationId xmlns:a16="http://schemas.microsoft.com/office/drawing/2014/main" id="{C93469F6-D860-FAA3-B482-A13BC1B94C9F}"/>
              </a:ext>
            </a:extLst>
          </p:cNvPr>
          <p:cNvSpPr txBox="1"/>
          <p:nvPr userDrawn="1"/>
        </p:nvSpPr>
        <p:spPr>
          <a:xfrm>
            <a:off x="5768531" y="3749534"/>
            <a:ext cx="539537" cy="338554"/>
          </a:xfrm>
          <a:prstGeom prst="rect">
            <a:avLst/>
          </a:prstGeom>
          <a:noFill/>
        </p:spPr>
        <p:txBody>
          <a:bodyPr wrap="square" rtlCol="0" anchor="ctr">
            <a:spAutoFit/>
          </a:bodyPr>
          <a:lstStyle/>
          <a:p>
            <a:pPr lvl="0" algn="l"/>
            <a:r>
              <a:rPr lang="pl-PL" sz="1600" dirty="0"/>
              <a:t>4</a:t>
            </a:r>
          </a:p>
        </p:txBody>
      </p:sp>
      <p:sp>
        <p:nvSpPr>
          <p:cNvPr id="17" name="Rectangle 16">
            <a:extLst>
              <a:ext uri="{FF2B5EF4-FFF2-40B4-BE49-F238E27FC236}">
                <a16:creationId xmlns:a16="http://schemas.microsoft.com/office/drawing/2014/main" id="{2227233E-17CA-D910-3FB4-ADD892B369C5}"/>
              </a:ext>
            </a:extLst>
          </p:cNvPr>
          <p:cNvSpPr/>
          <p:nvPr userDrawn="1"/>
        </p:nvSpPr>
        <p:spPr>
          <a:xfrm>
            <a:off x="6965538" y="1464108"/>
            <a:ext cx="2809105" cy="192124"/>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47DAFC5-79F3-B361-5103-E7C63981FE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80167" y="5314589"/>
            <a:ext cx="4982887" cy="768330"/>
          </a:xfrm>
          <a:prstGeom prst="rect">
            <a:avLst/>
          </a:prstGeom>
          <a:ln>
            <a:solidFill>
              <a:schemeClr val="bg2">
                <a:lumMod val="75000"/>
              </a:schemeClr>
            </a:solidFill>
          </a:ln>
        </p:spPr>
      </p:pic>
      <p:pic>
        <p:nvPicPr>
          <p:cNvPr id="23" name="Picture 22">
            <a:extLst>
              <a:ext uri="{FF2B5EF4-FFF2-40B4-BE49-F238E27FC236}">
                <a16:creationId xmlns:a16="http://schemas.microsoft.com/office/drawing/2014/main" id="{3DEEF4B6-9C80-934B-4887-4C237900E9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80167" y="4116226"/>
            <a:ext cx="4982890" cy="608868"/>
          </a:xfrm>
          <a:prstGeom prst="rect">
            <a:avLst/>
          </a:prstGeom>
          <a:ln>
            <a:solidFill>
              <a:schemeClr val="bg2">
                <a:lumMod val="75000"/>
              </a:schemeClr>
            </a:solidFill>
          </a:ln>
        </p:spPr>
      </p:pic>
      <p:sp>
        <p:nvSpPr>
          <p:cNvPr id="24" name="TextBox 23">
            <a:extLst>
              <a:ext uri="{FF2B5EF4-FFF2-40B4-BE49-F238E27FC236}">
                <a16:creationId xmlns:a16="http://schemas.microsoft.com/office/drawing/2014/main" id="{0C938878-D39D-C019-5BB0-862507D75232}"/>
              </a:ext>
            </a:extLst>
          </p:cNvPr>
          <p:cNvSpPr txBox="1"/>
          <p:nvPr userDrawn="1"/>
        </p:nvSpPr>
        <p:spPr>
          <a:xfrm>
            <a:off x="6067600" y="3805540"/>
            <a:ext cx="4615505" cy="276999"/>
          </a:xfrm>
          <a:prstGeom prst="rect">
            <a:avLst/>
          </a:prstGeom>
          <a:noFill/>
        </p:spPr>
        <p:txBody>
          <a:bodyPr wrap="square" rtlCol="0">
            <a:spAutoFit/>
          </a:bodyPr>
          <a:lstStyle/>
          <a:p>
            <a:pPr lvl="0" algn="l"/>
            <a:r>
              <a:rPr lang="pl-PL" sz="1200" dirty="0">
                <a:solidFill>
                  <a:schemeClr val="tx1"/>
                </a:solidFill>
              </a:rPr>
              <a:t>Basic </a:t>
            </a:r>
            <a:r>
              <a:rPr lang="pl-PL" sz="1200" dirty="0" err="1">
                <a:solidFill>
                  <a:schemeClr val="tx1"/>
                </a:solidFill>
              </a:rPr>
              <a:t>ribbon</a:t>
            </a:r>
            <a:r>
              <a:rPr lang="pl-PL" sz="1200" dirty="0">
                <a:solidFill>
                  <a:schemeClr val="tx1"/>
                </a:solidFill>
              </a:rPr>
              <a:t> </a:t>
            </a:r>
            <a:r>
              <a:rPr lang="pl-PL" sz="1200" dirty="0" err="1">
                <a:solidFill>
                  <a:schemeClr val="tx1"/>
                </a:solidFill>
              </a:rPr>
              <a:t>before</a:t>
            </a:r>
            <a:r>
              <a:rPr lang="pl-PL" sz="1200" dirty="0">
                <a:solidFill>
                  <a:schemeClr val="tx1"/>
                </a:solidFill>
              </a:rPr>
              <a:t> </a:t>
            </a:r>
            <a:r>
              <a:rPr lang="pl-PL" sz="1200" dirty="0" err="1">
                <a:solidFill>
                  <a:schemeClr val="tx1"/>
                </a:solidFill>
              </a:rPr>
              <a:t>double</a:t>
            </a:r>
            <a:r>
              <a:rPr lang="pl-PL" sz="1200" dirty="0">
                <a:solidFill>
                  <a:schemeClr val="tx1"/>
                </a:solidFill>
              </a:rPr>
              <a:t> </a:t>
            </a:r>
            <a:r>
              <a:rPr lang="pl-PL" sz="1200" dirty="0" err="1">
                <a:solidFill>
                  <a:schemeClr val="tx1"/>
                </a:solidFill>
              </a:rPr>
              <a:t>click</a:t>
            </a:r>
            <a:endParaRPr lang="pl-PL" sz="1200" dirty="0">
              <a:solidFill>
                <a:schemeClr val="tx1"/>
              </a:solidFill>
            </a:endParaRPr>
          </a:p>
        </p:txBody>
      </p:sp>
      <p:sp>
        <p:nvSpPr>
          <p:cNvPr id="26" name="TextBox 25">
            <a:extLst>
              <a:ext uri="{FF2B5EF4-FFF2-40B4-BE49-F238E27FC236}">
                <a16:creationId xmlns:a16="http://schemas.microsoft.com/office/drawing/2014/main" id="{BA1894D0-50B2-0156-A404-2B348DC88EA0}"/>
              </a:ext>
            </a:extLst>
          </p:cNvPr>
          <p:cNvSpPr txBox="1"/>
          <p:nvPr userDrawn="1"/>
        </p:nvSpPr>
        <p:spPr>
          <a:xfrm>
            <a:off x="6057079" y="5037590"/>
            <a:ext cx="4626025" cy="276999"/>
          </a:xfrm>
          <a:prstGeom prst="rect">
            <a:avLst/>
          </a:prstGeom>
          <a:noFill/>
        </p:spPr>
        <p:txBody>
          <a:bodyPr wrap="square" rtlCol="0">
            <a:spAutoFit/>
          </a:bodyPr>
          <a:lstStyle/>
          <a:p>
            <a:pPr lvl="0" algn="l"/>
            <a:r>
              <a:rPr lang="pl-PL" sz="1200" dirty="0">
                <a:solidFill>
                  <a:schemeClr val="tx1"/>
                </a:solidFill>
              </a:rPr>
              <a:t>Ribbon with </a:t>
            </a:r>
            <a:r>
              <a:rPr lang="pl-PL" sz="1200" dirty="0" err="1">
                <a:solidFill>
                  <a:schemeClr val="tx1"/>
                </a:solidFill>
              </a:rPr>
              <a:t>editing</a:t>
            </a:r>
            <a:r>
              <a:rPr lang="pl-PL" sz="1200" dirty="0">
                <a:solidFill>
                  <a:schemeClr val="tx1"/>
                </a:solidFill>
              </a:rPr>
              <a:t> </a:t>
            </a:r>
            <a:r>
              <a:rPr lang="pl-PL" sz="1200" dirty="0" err="1">
                <a:solidFill>
                  <a:schemeClr val="tx1"/>
                </a:solidFill>
              </a:rPr>
              <a:t>options</a:t>
            </a:r>
            <a:r>
              <a:rPr lang="pl-PL" sz="1200" dirty="0">
                <a:solidFill>
                  <a:schemeClr val="tx1"/>
                </a:solidFill>
              </a:rPr>
              <a:t> </a:t>
            </a:r>
            <a:r>
              <a:rPr lang="pl-PL" sz="1200" dirty="0" err="1">
                <a:solidFill>
                  <a:schemeClr val="tx1"/>
                </a:solidFill>
              </a:rPr>
              <a:t>after</a:t>
            </a:r>
            <a:r>
              <a:rPr lang="pl-PL" sz="1200" dirty="0">
                <a:solidFill>
                  <a:schemeClr val="tx1"/>
                </a:solidFill>
              </a:rPr>
              <a:t> </a:t>
            </a:r>
            <a:r>
              <a:rPr lang="pl-PL" sz="1200" dirty="0" err="1">
                <a:solidFill>
                  <a:schemeClr val="tx1"/>
                </a:solidFill>
              </a:rPr>
              <a:t>double</a:t>
            </a:r>
            <a:r>
              <a:rPr lang="pl-PL" sz="1200" dirty="0">
                <a:solidFill>
                  <a:schemeClr val="tx1"/>
                </a:solidFill>
              </a:rPr>
              <a:t> </a:t>
            </a:r>
            <a:r>
              <a:rPr lang="pl-PL" sz="1200" dirty="0" err="1">
                <a:solidFill>
                  <a:schemeClr val="tx1"/>
                </a:solidFill>
              </a:rPr>
              <a:t>click</a:t>
            </a:r>
            <a:endParaRPr lang="pl-PL" sz="1200" dirty="0">
              <a:solidFill>
                <a:schemeClr val="tx1"/>
              </a:solidFill>
            </a:endParaRPr>
          </a:p>
        </p:txBody>
      </p:sp>
      <p:sp>
        <p:nvSpPr>
          <p:cNvPr id="2" name="TextBox 41">
            <a:extLst>
              <a:ext uri="{FF2B5EF4-FFF2-40B4-BE49-F238E27FC236}">
                <a16:creationId xmlns:a16="http://schemas.microsoft.com/office/drawing/2014/main" id="{DCF179C8-1AD6-52FB-742C-C4B9476D93FC}"/>
              </a:ext>
            </a:extLst>
          </p:cNvPr>
          <p:cNvSpPr txBox="1"/>
          <p:nvPr userDrawn="1"/>
        </p:nvSpPr>
        <p:spPr>
          <a:xfrm>
            <a:off x="550863" y="5612830"/>
            <a:ext cx="4308844" cy="707886"/>
          </a:xfrm>
          <a:prstGeom prst="rect">
            <a:avLst/>
          </a:prstGeom>
          <a:noFill/>
        </p:spPr>
        <p:txBody>
          <a:bodyPr wrap="square" rtlCol="0">
            <a:spAutoFit/>
          </a:bodyPr>
          <a:lstStyle/>
          <a:p>
            <a:r>
              <a:rPr lang="pl-PL" altLang="sv-SE" sz="1000" dirty="0">
                <a:solidFill>
                  <a:schemeClr val="tx1"/>
                </a:solidFill>
              </a:rPr>
              <a:t>*VERY IMPORTANT: </a:t>
            </a:r>
            <a:r>
              <a:rPr lang="pl-PL" altLang="sv-SE" sz="1000" dirty="0" err="1">
                <a:solidFill>
                  <a:schemeClr val="tx1"/>
                </a:solidFill>
              </a:rPr>
              <a:t>when</a:t>
            </a:r>
            <a:r>
              <a:rPr lang="pl-PL" altLang="sv-SE" sz="1000" dirty="0">
                <a:solidFill>
                  <a:schemeClr val="tx1"/>
                </a:solidFill>
              </a:rPr>
              <a:t> </a:t>
            </a:r>
            <a:r>
              <a:rPr lang="pl-PL" altLang="sv-SE" sz="1000" dirty="0" err="1">
                <a:solidFill>
                  <a:schemeClr val="tx1"/>
                </a:solidFill>
              </a:rPr>
              <a:t>you</a:t>
            </a:r>
            <a:r>
              <a:rPr lang="pl-PL" altLang="sv-SE" sz="1000" dirty="0">
                <a:solidFill>
                  <a:schemeClr val="tx1"/>
                </a:solidFill>
              </a:rPr>
              <a:t> link </a:t>
            </a:r>
            <a:r>
              <a:rPr lang="pl-PL" altLang="sv-SE" sz="1000" dirty="0" err="1">
                <a:solidFill>
                  <a:schemeClr val="tx1"/>
                </a:solidFill>
              </a:rPr>
              <a:t>external</a:t>
            </a:r>
            <a:r>
              <a:rPr lang="pl-PL" altLang="sv-SE" sz="1000" dirty="0">
                <a:solidFill>
                  <a:schemeClr val="tx1"/>
                </a:solidFill>
              </a:rPr>
              <a:t> Excel file to </a:t>
            </a:r>
            <a:r>
              <a:rPr lang="pl-PL" altLang="sv-SE" sz="1000" dirty="0" err="1">
                <a:solidFill>
                  <a:schemeClr val="tx1"/>
                </a:solidFill>
              </a:rPr>
              <a:t>your</a:t>
            </a:r>
            <a:r>
              <a:rPr lang="pl-PL" altLang="sv-SE" sz="1000" dirty="0">
                <a:solidFill>
                  <a:schemeClr val="tx1"/>
                </a:solidFill>
              </a:rPr>
              <a:t> </a:t>
            </a:r>
            <a:r>
              <a:rPr lang="pl-PL" altLang="sv-SE" sz="1000" dirty="0" err="1">
                <a:solidFill>
                  <a:schemeClr val="tx1"/>
                </a:solidFill>
              </a:rPr>
              <a:t>Powerpoint</a:t>
            </a:r>
            <a:r>
              <a:rPr lang="pl-PL" altLang="sv-SE" sz="1000" dirty="0">
                <a:solidFill>
                  <a:schemeClr val="tx1"/>
                </a:solidFill>
              </a:rPr>
              <a:t> </a:t>
            </a:r>
            <a:r>
              <a:rPr lang="pl-PL" altLang="sv-SE" sz="1000" dirty="0" err="1">
                <a:solidFill>
                  <a:schemeClr val="tx1"/>
                </a:solidFill>
              </a:rPr>
              <a:t>presentation</a:t>
            </a:r>
            <a:r>
              <a:rPr lang="pl-PL" altLang="sv-SE" sz="1000" dirty="0">
                <a:solidFill>
                  <a:schemeClr val="tx1"/>
                </a:solidFill>
              </a:rPr>
              <a:t> </a:t>
            </a:r>
            <a:r>
              <a:rPr lang="pl-PL" altLang="sv-SE" sz="1000" dirty="0" err="1">
                <a:solidFill>
                  <a:schemeClr val="tx1"/>
                </a:solidFill>
              </a:rPr>
              <a:t>always</a:t>
            </a:r>
            <a:r>
              <a:rPr lang="pl-PL" altLang="sv-SE" sz="1000" dirty="0">
                <a:solidFill>
                  <a:schemeClr val="tx1"/>
                </a:solidFill>
              </a:rPr>
              <a:t> </a:t>
            </a:r>
            <a:r>
              <a:rPr lang="pl-PL" altLang="sv-SE" sz="1000" dirty="0" err="1">
                <a:solidFill>
                  <a:schemeClr val="tx1"/>
                </a:solidFill>
              </a:rPr>
              <a:t>collect</a:t>
            </a:r>
            <a:r>
              <a:rPr lang="pl-PL" altLang="sv-SE" sz="1000" dirty="0">
                <a:solidFill>
                  <a:schemeClr val="tx1"/>
                </a:solidFill>
              </a:rPr>
              <a:t> </a:t>
            </a:r>
            <a:r>
              <a:rPr lang="pl-PL" altLang="sv-SE" sz="1000" dirty="0" err="1">
                <a:solidFill>
                  <a:schemeClr val="tx1"/>
                </a:solidFill>
              </a:rPr>
              <a:t>it</a:t>
            </a:r>
            <a:r>
              <a:rPr lang="pl-PL" altLang="sv-SE" sz="1000" dirty="0">
                <a:solidFill>
                  <a:schemeClr val="tx1"/>
                </a:solidFill>
              </a:rPr>
              <a:t> </a:t>
            </a:r>
            <a:r>
              <a:rPr lang="pl-PL" altLang="sv-SE" sz="1000" dirty="0" err="1">
                <a:solidFill>
                  <a:schemeClr val="tx1"/>
                </a:solidFill>
              </a:rPr>
              <a:t>both</a:t>
            </a:r>
            <a:r>
              <a:rPr lang="pl-PL" altLang="sv-SE" sz="1000" dirty="0">
                <a:solidFill>
                  <a:schemeClr val="tx1"/>
                </a:solidFill>
              </a:rPr>
              <a:t> on </a:t>
            </a:r>
            <a:r>
              <a:rPr lang="pl-PL" altLang="sv-SE" sz="1000" dirty="0" err="1">
                <a:solidFill>
                  <a:schemeClr val="tx1"/>
                </a:solidFill>
              </a:rPr>
              <a:t>your</a:t>
            </a:r>
            <a:r>
              <a:rPr lang="pl-PL" altLang="sv-SE" sz="1000" dirty="0">
                <a:solidFill>
                  <a:schemeClr val="tx1"/>
                </a:solidFill>
              </a:rPr>
              <a:t> Disc and </a:t>
            </a:r>
            <a:r>
              <a:rPr lang="pl-PL" altLang="sv-SE" sz="1000" dirty="0" err="1">
                <a:solidFill>
                  <a:schemeClr val="tx1"/>
                </a:solidFill>
              </a:rPr>
              <a:t>forward</a:t>
            </a:r>
            <a:r>
              <a:rPr lang="pl-PL" altLang="sv-SE" sz="1000" dirty="0">
                <a:solidFill>
                  <a:schemeClr val="tx1"/>
                </a:solidFill>
              </a:rPr>
              <a:t> </a:t>
            </a:r>
            <a:r>
              <a:rPr lang="pl-PL" altLang="sv-SE" sz="1000" dirty="0" err="1">
                <a:solidFill>
                  <a:schemeClr val="tx1"/>
                </a:solidFill>
              </a:rPr>
              <a:t>both</a:t>
            </a:r>
            <a:r>
              <a:rPr lang="pl-PL" altLang="sv-SE" sz="1000" dirty="0">
                <a:solidFill>
                  <a:schemeClr val="tx1"/>
                </a:solidFill>
              </a:rPr>
              <a:t> </a:t>
            </a:r>
            <a:r>
              <a:rPr lang="pl-PL" altLang="sv-SE" sz="1000" dirty="0" err="1">
                <a:solidFill>
                  <a:schemeClr val="tx1"/>
                </a:solidFill>
              </a:rPr>
              <a:t>files</a:t>
            </a:r>
            <a:r>
              <a:rPr lang="pl-PL" altLang="sv-SE" sz="1000" dirty="0">
                <a:solidFill>
                  <a:schemeClr val="tx1"/>
                </a:solidFill>
              </a:rPr>
              <a:t> </a:t>
            </a:r>
            <a:r>
              <a:rPr lang="pl-PL" altLang="sv-SE" sz="1000" dirty="0" err="1">
                <a:solidFill>
                  <a:schemeClr val="tx1"/>
                </a:solidFill>
              </a:rPr>
              <a:t>together</a:t>
            </a:r>
            <a:r>
              <a:rPr lang="pl-PL" altLang="sv-SE" sz="1000" dirty="0">
                <a:solidFill>
                  <a:schemeClr val="tx1"/>
                </a:solidFill>
              </a:rPr>
              <a:t>. It </a:t>
            </a:r>
            <a:r>
              <a:rPr lang="en-US" altLang="sv-SE" sz="1000" dirty="0">
                <a:solidFill>
                  <a:schemeClr val="tx1"/>
                </a:solidFill>
              </a:rPr>
              <a:t>allow a third party to edit the table</a:t>
            </a:r>
            <a:r>
              <a:rPr lang="pl-PL" altLang="sv-SE" sz="1000" dirty="0">
                <a:solidFill>
                  <a:schemeClr val="tx1"/>
                </a:solidFill>
              </a:rPr>
              <a:t> </a:t>
            </a:r>
            <a:r>
              <a:rPr lang="pl-PL" altLang="sv-SE" sz="1000" dirty="0" err="1">
                <a:solidFill>
                  <a:schemeClr val="tx1"/>
                </a:solidFill>
              </a:rPr>
              <a:t>after</a:t>
            </a:r>
            <a:r>
              <a:rPr lang="pl-PL" altLang="sv-SE" sz="1000" dirty="0">
                <a:solidFill>
                  <a:schemeClr val="tx1"/>
                </a:solidFill>
              </a:rPr>
              <a:t> open </a:t>
            </a:r>
            <a:r>
              <a:rPr lang="pl-PL" altLang="sv-SE" sz="1000" dirty="0" err="1">
                <a:solidFill>
                  <a:schemeClr val="tx1"/>
                </a:solidFill>
              </a:rPr>
              <a:t>your</a:t>
            </a:r>
            <a:r>
              <a:rPr lang="pl-PL" altLang="sv-SE" sz="1000" dirty="0">
                <a:solidFill>
                  <a:schemeClr val="tx1"/>
                </a:solidFill>
              </a:rPr>
              <a:t> </a:t>
            </a:r>
            <a:r>
              <a:rPr lang="pl-PL" altLang="sv-SE" sz="1000" dirty="0" err="1">
                <a:solidFill>
                  <a:schemeClr val="tx1"/>
                </a:solidFill>
              </a:rPr>
              <a:t>presentation</a:t>
            </a:r>
            <a:r>
              <a:rPr lang="pl-PL" altLang="sv-SE" sz="1000" dirty="0">
                <a:solidFill>
                  <a:schemeClr val="tx1"/>
                </a:solidFill>
              </a:rPr>
              <a:t>.</a:t>
            </a:r>
            <a:endParaRPr lang="en-US" sz="1000" noProof="0" dirty="0">
              <a:solidFill>
                <a:schemeClr val="tx1"/>
              </a:solidFill>
            </a:endParaRPr>
          </a:p>
        </p:txBody>
      </p:sp>
    </p:spTree>
    <p:extLst>
      <p:ext uri="{BB962C8B-B14F-4D97-AF65-F5344CB8AC3E}">
        <p14:creationId xmlns:p14="http://schemas.microsoft.com/office/powerpoint/2010/main" val="1774456385"/>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10" name="Symbol zastępczy obrazu 9">
            <a:extLst>
              <a:ext uri="{FF2B5EF4-FFF2-40B4-BE49-F238E27FC236}">
                <a16:creationId xmlns:a16="http://schemas.microsoft.com/office/drawing/2014/main" id="{02726D74-42FD-48B5-1569-00DDD5AB022B}"/>
              </a:ext>
            </a:extLst>
          </p:cNvPr>
          <p:cNvSpPr>
            <a:spLocks noGrp="1"/>
          </p:cNvSpPr>
          <p:nvPr>
            <p:ph type="pic" sz="quarter" idx="10" hasCustomPrompt="1"/>
          </p:nvPr>
        </p:nvSpPr>
        <p:spPr>
          <a:xfrm>
            <a:off x="263525" y="260350"/>
            <a:ext cx="11664950" cy="5221288"/>
          </a:xfrm>
          <a:prstGeom prst="rect">
            <a:avLst/>
          </a:prstGeom>
        </p:spPr>
        <p:txBody>
          <a:bodyPr/>
          <a:lstStyle>
            <a:lvl1pPr>
              <a:defRPr/>
            </a:lvl1pPr>
          </a:lstStyle>
          <a:p>
            <a:r>
              <a:rPr lang="pl-PL" dirty="0"/>
              <a:t>Picture</a:t>
            </a:r>
          </a:p>
        </p:txBody>
      </p:sp>
      <p:sp>
        <p:nvSpPr>
          <p:cNvPr id="7" name="Tytuł 1">
            <a:extLst>
              <a:ext uri="{FF2B5EF4-FFF2-40B4-BE49-F238E27FC236}">
                <a16:creationId xmlns:a16="http://schemas.microsoft.com/office/drawing/2014/main" id="{AC06807D-0D85-613F-B843-403248AB0DD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pl-PL" dirty="0" err="1"/>
              <a:t>Click</a:t>
            </a:r>
            <a:r>
              <a:rPr lang="pl-PL" dirty="0"/>
              <a:t> to </a:t>
            </a:r>
            <a:r>
              <a:rPr lang="pl-PL" dirty="0" err="1"/>
              <a:t>edit</a:t>
            </a:r>
            <a:endParaRPr lang="pl-PL" dirty="0"/>
          </a:p>
        </p:txBody>
      </p:sp>
      <p:sp>
        <p:nvSpPr>
          <p:cNvPr id="8" name="Podtytuł 2">
            <a:extLst>
              <a:ext uri="{FF2B5EF4-FFF2-40B4-BE49-F238E27FC236}">
                <a16:creationId xmlns:a16="http://schemas.microsoft.com/office/drawing/2014/main" id="{71F353E8-FC1D-1220-A7B0-73651D7B7403}"/>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Click</a:t>
            </a:r>
            <a:r>
              <a:rPr lang="pl-PL" dirty="0"/>
              <a:t> to </a:t>
            </a:r>
            <a:r>
              <a:rPr lang="pl-PL" dirty="0" err="1"/>
              <a:t>edit</a:t>
            </a:r>
            <a:endParaRPr lang="pl-PL" dirty="0"/>
          </a:p>
        </p:txBody>
      </p:sp>
      <p:pic>
        <p:nvPicPr>
          <p:cNvPr id="9" name="Grafika 8">
            <a:extLst>
              <a:ext uri="{FF2B5EF4-FFF2-40B4-BE49-F238E27FC236}">
                <a16:creationId xmlns:a16="http://schemas.microsoft.com/office/drawing/2014/main" id="{D7DDD17B-E30F-CB4A-D414-11B0282B09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000" y="5955128"/>
            <a:ext cx="1440000" cy="504935"/>
          </a:xfrm>
          <a:prstGeom prst="rect">
            <a:avLst/>
          </a:prstGeom>
        </p:spPr>
      </p:pic>
    </p:spTree>
    <p:extLst>
      <p:ext uri="{BB962C8B-B14F-4D97-AF65-F5344CB8AC3E}">
        <p14:creationId xmlns:p14="http://schemas.microsoft.com/office/powerpoint/2010/main" val="9488994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2">
    <p:bg>
      <p:bgPr>
        <a:solidFill>
          <a:schemeClr val="accent1"/>
        </a:solidFill>
        <a:effectLst/>
      </p:bgPr>
    </p:bg>
    <p:spTree>
      <p:nvGrpSpPr>
        <p:cNvPr id="1" name=""/>
        <p:cNvGrpSpPr/>
        <p:nvPr/>
      </p:nvGrpSpPr>
      <p:grpSpPr>
        <a:xfrm>
          <a:off x="0" y="0"/>
          <a:ext cx="0" cy="0"/>
          <a:chOff x="0" y="0"/>
          <a:chExt cx="0" cy="0"/>
        </a:xfrm>
      </p:grpSpPr>
      <p:sp>
        <p:nvSpPr>
          <p:cNvPr id="2" name="Symbol zastępczy obrazu 9">
            <a:extLst>
              <a:ext uri="{FF2B5EF4-FFF2-40B4-BE49-F238E27FC236}">
                <a16:creationId xmlns:a16="http://schemas.microsoft.com/office/drawing/2014/main" id="{DFC8BBBF-82E0-D751-502A-A24E5FC5F494}"/>
              </a:ext>
            </a:extLst>
          </p:cNvPr>
          <p:cNvSpPr>
            <a:spLocks noGrp="1"/>
          </p:cNvSpPr>
          <p:nvPr>
            <p:ph type="pic" sz="quarter" idx="10" hasCustomPrompt="1"/>
          </p:nvPr>
        </p:nvSpPr>
        <p:spPr>
          <a:xfrm>
            <a:off x="1" y="8586"/>
            <a:ext cx="12191999" cy="6858000"/>
          </a:xfrm>
          <a:prstGeom prst="rect">
            <a:avLst/>
          </a:prstGeom>
        </p:spPr>
        <p:txBody>
          <a:bodyPr/>
          <a:lstStyle>
            <a:lvl1pPr>
              <a:defRPr/>
            </a:lvl1pPr>
          </a:lstStyle>
          <a:p>
            <a:r>
              <a:rPr lang="pl-PL" dirty="0"/>
              <a:t>Picture</a:t>
            </a:r>
          </a:p>
        </p:txBody>
      </p:sp>
      <p:sp>
        <p:nvSpPr>
          <p:cNvPr id="3" name="Tytuł 1">
            <a:extLst>
              <a:ext uri="{FF2B5EF4-FFF2-40B4-BE49-F238E27FC236}">
                <a16:creationId xmlns:a16="http://schemas.microsoft.com/office/drawing/2014/main" id="{D7ACD849-08B9-4108-B399-F21C191FAA19}"/>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a:solidFill>
                  <a:schemeClr val="bg1"/>
                </a:solidFill>
              </a:defRPr>
            </a:lvl1pPr>
          </a:lstStyle>
          <a:p>
            <a:r>
              <a:rPr lang="pl-PL" dirty="0" err="1"/>
              <a:t>Click</a:t>
            </a:r>
            <a:r>
              <a:rPr lang="pl-PL" dirty="0"/>
              <a:t> to </a:t>
            </a:r>
            <a:r>
              <a:rPr lang="pl-PL" dirty="0" err="1"/>
              <a:t>edit</a:t>
            </a:r>
            <a:endParaRPr lang="pl-PL" dirty="0"/>
          </a:p>
        </p:txBody>
      </p:sp>
      <p:sp>
        <p:nvSpPr>
          <p:cNvPr id="4" name="Podtytuł 2">
            <a:extLst>
              <a:ext uri="{FF2B5EF4-FFF2-40B4-BE49-F238E27FC236}">
                <a16:creationId xmlns:a16="http://schemas.microsoft.com/office/drawing/2014/main" id="{A5DFB868-C712-DA23-E301-DCEFADAB8701}"/>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Click</a:t>
            </a:r>
            <a:r>
              <a:rPr lang="pl-PL" dirty="0"/>
              <a:t> to </a:t>
            </a:r>
            <a:r>
              <a:rPr lang="pl-PL" dirty="0" err="1"/>
              <a:t>edit</a:t>
            </a:r>
            <a:endParaRPr lang="pl-PL" dirty="0"/>
          </a:p>
        </p:txBody>
      </p:sp>
      <p:pic>
        <p:nvPicPr>
          <p:cNvPr id="5" name="Grafika 4">
            <a:extLst>
              <a:ext uri="{FF2B5EF4-FFF2-40B4-BE49-F238E27FC236}">
                <a16:creationId xmlns:a16="http://schemas.microsoft.com/office/drawing/2014/main" id="{9E423C0B-813A-645B-6461-1823246BDE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000" y="5955128"/>
            <a:ext cx="1440000" cy="504935"/>
          </a:xfrm>
          <a:prstGeom prst="rect">
            <a:avLst/>
          </a:prstGeom>
        </p:spPr>
      </p:pic>
    </p:spTree>
    <p:extLst>
      <p:ext uri="{BB962C8B-B14F-4D97-AF65-F5344CB8AC3E}">
        <p14:creationId xmlns:p14="http://schemas.microsoft.com/office/powerpoint/2010/main" val="266934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3">
    <p:spTree>
      <p:nvGrpSpPr>
        <p:cNvPr id="1" name=""/>
        <p:cNvGrpSpPr/>
        <p:nvPr/>
      </p:nvGrpSpPr>
      <p:grpSpPr>
        <a:xfrm>
          <a:off x="0" y="0"/>
          <a:ext cx="0" cy="0"/>
          <a:chOff x="0" y="0"/>
          <a:chExt cx="0" cy="0"/>
        </a:xfrm>
      </p:grpSpPr>
      <p:sp>
        <p:nvSpPr>
          <p:cNvPr id="2" name="Podtytuł 2">
            <a:extLst>
              <a:ext uri="{FF2B5EF4-FFF2-40B4-BE49-F238E27FC236}">
                <a16:creationId xmlns:a16="http://schemas.microsoft.com/office/drawing/2014/main" id="{7C022220-721E-49CB-14FF-80704E751BA4}"/>
              </a:ext>
            </a:extLst>
          </p:cNvPr>
          <p:cNvSpPr>
            <a:spLocks noGrp="1"/>
          </p:cNvSpPr>
          <p:nvPr>
            <p:ph type="subTitle" idx="1" hasCustomPrompt="1"/>
          </p:nvPr>
        </p:nvSpPr>
        <p:spPr>
          <a:xfrm>
            <a:off x="1524000" y="3921942"/>
            <a:ext cx="9144000" cy="955883"/>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Click</a:t>
            </a:r>
            <a:r>
              <a:rPr lang="pl-PL" dirty="0"/>
              <a:t> to </a:t>
            </a:r>
            <a:r>
              <a:rPr lang="pl-PL" dirty="0" err="1"/>
              <a:t>edit</a:t>
            </a:r>
            <a:endParaRPr lang="pl-PL" dirty="0"/>
          </a:p>
        </p:txBody>
      </p:sp>
      <p:pic>
        <p:nvPicPr>
          <p:cNvPr id="3" name="Grafika 2">
            <a:extLst>
              <a:ext uri="{FF2B5EF4-FFF2-40B4-BE49-F238E27FC236}">
                <a16:creationId xmlns:a16="http://schemas.microsoft.com/office/drawing/2014/main" id="{8997EAC7-C250-18AA-25CD-5A1EE6758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000" y="5955128"/>
            <a:ext cx="1440000" cy="504935"/>
          </a:xfrm>
          <a:prstGeom prst="rect">
            <a:avLst/>
          </a:prstGeom>
        </p:spPr>
      </p:pic>
      <p:sp>
        <p:nvSpPr>
          <p:cNvPr id="4" name="Tytuł 1">
            <a:extLst>
              <a:ext uri="{FF2B5EF4-FFF2-40B4-BE49-F238E27FC236}">
                <a16:creationId xmlns:a16="http://schemas.microsoft.com/office/drawing/2014/main" id="{45A4EF7B-B95A-2677-31D6-0CCD8647DFFB}"/>
              </a:ext>
            </a:extLst>
          </p:cNvPr>
          <p:cNvSpPr>
            <a:spLocks noGrp="1"/>
          </p:cNvSpPr>
          <p:nvPr>
            <p:ph type="ctrTitle" hasCustomPrompt="1"/>
          </p:nvPr>
        </p:nvSpPr>
        <p:spPr>
          <a:xfrm>
            <a:off x="1524000" y="1089025"/>
            <a:ext cx="9144000" cy="2387600"/>
          </a:xfrm>
          <a:prstGeom prst="rect">
            <a:avLst/>
          </a:prstGeom>
        </p:spPr>
        <p:txBody>
          <a:bodyPr anchor="b"/>
          <a:lstStyle>
            <a:lvl1pPr algn="ctr">
              <a:defRPr sz="6000" b="0">
                <a:solidFill>
                  <a:schemeClr val="tx1"/>
                </a:solidFill>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313682386"/>
      </p:ext>
    </p:extLst>
  </p:cSld>
  <p:clrMapOvr>
    <a:masterClrMapping/>
  </p:clrMapOvr>
  <p:extLst>
    <p:ext uri="{DCECCB84-F9BA-43D5-87BE-67443E8EF086}">
      <p15:sldGuideLst xmlns:p15="http://schemas.microsoft.com/office/powerpoint/2012/main">
        <p15:guide id="2" pos="6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GENDA1">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Prostokąt 6">
            <a:extLst>
              <a:ext uri="{FF2B5EF4-FFF2-40B4-BE49-F238E27FC236}">
                <a16:creationId xmlns:a16="http://schemas.microsoft.com/office/drawing/2014/main" id="{F0A5E467-4863-215C-5C6A-F8A5DFDDB8F7}"/>
              </a:ext>
            </a:extLst>
          </p:cNvPr>
          <p:cNvSpPr/>
          <p:nvPr userDrawn="1"/>
        </p:nvSpPr>
        <p:spPr>
          <a:xfrm>
            <a:off x="263525" y="260350"/>
            <a:ext cx="11664950" cy="6048375"/>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8" name="Tytuł 1">
            <a:extLst>
              <a:ext uri="{FF2B5EF4-FFF2-40B4-BE49-F238E27FC236}">
                <a16:creationId xmlns:a16="http://schemas.microsoft.com/office/drawing/2014/main" id="{184C2237-C8EE-7B2E-4D04-BF64B792CC14}"/>
              </a:ext>
            </a:extLst>
          </p:cNvPr>
          <p:cNvSpPr>
            <a:spLocks noGrp="1"/>
          </p:cNvSpPr>
          <p:nvPr>
            <p:ph type="title" hasCustomPrompt="1"/>
          </p:nvPr>
        </p:nvSpPr>
        <p:spPr>
          <a:xfrm>
            <a:off x="1092200" y="1089025"/>
            <a:ext cx="7315200" cy="593725"/>
          </a:xfrm>
          <a:prstGeom prst="rect">
            <a:avLst/>
          </a:prstGeom>
        </p:spPr>
        <p:txBody>
          <a:bodyPr/>
          <a:lstStyle>
            <a:lvl1pPr>
              <a:defRPr sz="3200"/>
            </a:lvl1pPr>
          </a:lstStyle>
          <a:p>
            <a:r>
              <a:rPr lang="pl-PL" dirty="0"/>
              <a:t>Agenda</a:t>
            </a:r>
          </a:p>
        </p:txBody>
      </p:sp>
      <p:sp>
        <p:nvSpPr>
          <p:cNvPr id="9" name="Symbol zastępczy tekstu 6">
            <a:extLst>
              <a:ext uri="{FF2B5EF4-FFF2-40B4-BE49-F238E27FC236}">
                <a16:creationId xmlns:a16="http://schemas.microsoft.com/office/drawing/2014/main" id="{08111D6A-04DD-0AEF-0185-DDBFF8ADD704}"/>
              </a:ext>
            </a:extLst>
          </p:cNvPr>
          <p:cNvSpPr>
            <a:spLocks noGrp="1"/>
          </p:cNvSpPr>
          <p:nvPr>
            <p:ph type="body" sz="quarter" idx="14" hasCustomPrompt="1"/>
          </p:nvPr>
        </p:nvSpPr>
        <p:spPr>
          <a:xfrm>
            <a:off x="1092200" y="2449275"/>
            <a:ext cx="539537" cy="349250"/>
          </a:xfrm>
          <a:prstGeom prst="rect">
            <a:avLst/>
          </a:prstGeom>
        </p:spPr>
        <p:txBody>
          <a:bodyPr/>
          <a:lstStyle>
            <a:lvl1pPr marL="0" indent="0">
              <a:buNone/>
              <a:defRPr sz="20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1</a:t>
            </a:r>
          </a:p>
        </p:txBody>
      </p:sp>
      <p:sp>
        <p:nvSpPr>
          <p:cNvPr id="10" name="Symbol zastępczy tekstu 16">
            <a:extLst>
              <a:ext uri="{FF2B5EF4-FFF2-40B4-BE49-F238E27FC236}">
                <a16:creationId xmlns:a16="http://schemas.microsoft.com/office/drawing/2014/main" id="{8773DA6F-78D4-6D56-95D3-C0EAC6B0217D}"/>
              </a:ext>
            </a:extLst>
          </p:cNvPr>
          <p:cNvSpPr>
            <a:spLocks noGrp="1"/>
          </p:cNvSpPr>
          <p:nvPr>
            <p:ph type="body" sz="quarter" idx="16" hasCustomPrompt="1"/>
          </p:nvPr>
        </p:nvSpPr>
        <p:spPr>
          <a:xfrm>
            <a:off x="1092200" y="3547507"/>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2</a:t>
            </a:r>
          </a:p>
        </p:txBody>
      </p:sp>
      <p:sp>
        <p:nvSpPr>
          <p:cNvPr id="11" name="Symbol zastępczy tekstu 18">
            <a:extLst>
              <a:ext uri="{FF2B5EF4-FFF2-40B4-BE49-F238E27FC236}">
                <a16:creationId xmlns:a16="http://schemas.microsoft.com/office/drawing/2014/main" id="{B44CFEFA-2773-5793-42B6-8BE7484DAD65}"/>
              </a:ext>
            </a:extLst>
          </p:cNvPr>
          <p:cNvSpPr>
            <a:spLocks noGrp="1"/>
          </p:cNvSpPr>
          <p:nvPr>
            <p:ph type="body" sz="quarter" idx="17" hasCustomPrompt="1"/>
          </p:nvPr>
        </p:nvSpPr>
        <p:spPr>
          <a:xfrm>
            <a:off x="1690352" y="3547508"/>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12" name="Symbol zastępczy tekstu 21">
            <a:extLst>
              <a:ext uri="{FF2B5EF4-FFF2-40B4-BE49-F238E27FC236}">
                <a16:creationId xmlns:a16="http://schemas.microsoft.com/office/drawing/2014/main" id="{5C4F65BE-65E8-117E-430E-A2996DC0BA46}"/>
              </a:ext>
            </a:extLst>
          </p:cNvPr>
          <p:cNvSpPr>
            <a:spLocks noGrp="1"/>
          </p:cNvSpPr>
          <p:nvPr>
            <p:ph type="body" sz="quarter" idx="18" hasCustomPrompt="1"/>
          </p:nvPr>
        </p:nvSpPr>
        <p:spPr>
          <a:xfrm>
            <a:off x="1690353" y="2449275"/>
            <a:ext cx="3554748"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13" name="Symbol zastępczy tekstu 6">
            <a:extLst>
              <a:ext uri="{FF2B5EF4-FFF2-40B4-BE49-F238E27FC236}">
                <a16:creationId xmlns:a16="http://schemas.microsoft.com/office/drawing/2014/main" id="{F3600B32-0A08-ED09-AFF1-6F70244FFC41}"/>
              </a:ext>
            </a:extLst>
          </p:cNvPr>
          <p:cNvSpPr>
            <a:spLocks noGrp="1"/>
          </p:cNvSpPr>
          <p:nvPr>
            <p:ph type="body" sz="quarter" idx="19" hasCustomPrompt="1"/>
          </p:nvPr>
        </p:nvSpPr>
        <p:spPr>
          <a:xfrm>
            <a:off x="5994400" y="2449275"/>
            <a:ext cx="539537" cy="349250"/>
          </a:xfrm>
          <a:prstGeom prst="rect">
            <a:avLst/>
          </a:prstGeom>
        </p:spPr>
        <p:txBody>
          <a:bodyPr/>
          <a:lstStyle>
            <a:lvl1pPr marL="0" indent="0">
              <a:buNone/>
              <a:defRPr sz="20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4</a:t>
            </a:r>
          </a:p>
        </p:txBody>
      </p:sp>
      <p:sp>
        <p:nvSpPr>
          <p:cNvPr id="14" name="Symbol zastępczy tekstu 16">
            <a:extLst>
              <a:ext uri="{FF2B5EF4-FFF2-40B4-BE49-F238E27FC236}">
                <a16:creationId xmlns:a16="http://schemas.microsoft.com/office/drawing/2014/main" id="{DC78486B-91CF-A848-8ABB-948E3C3563C2}"/>
              </a:ext>
            </a:extLst>
          </p:cNvPr>
          <p:cNvSpPr>
            <a:spLocks noGrp="1"/>
          </p:cNvSpPr>
          <p:nvPr>
            <p:ph type="body" sz="quarter" idx="20" hasCustomPrompt="1"/>
          </p:nvPr>
        </p:nvSpPr>
        <p:spPr>
          <a:xfrm>
            <a:off x="5994400" y="3547507"/>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5</a:t>
            </a:r>
          </a:p>
        </p:txBody>
      </p:sp>
      <p:sp>
        <p:nvSpPr>
          <p:cNvPr id="15" name="Symbol zastępczy tekstu 18">
            <a:extLst>
              <a:ext uri="{FF2B5EF4-FFF2-40B4-BE49-F238E27FC236}">
                <a16:creationId xmlns:a16="http://schemas.microsoft.com/office/drawing/2014/main" id="{1F4FE63A-2B71-EFC4-522D-3A9B87149304}"/>
              </a:ext>
            </a:extLst>
          </p:cNvPr>
          <p:cNvSpPr>
            <a:spLocks noGrp="1"/>
          </p:cNvSpPr>
          <p:nvPr>
            <p:ph type="body" sz="quarter" idx="21" hasCustomPrompt="1"/>
          </p:nvPr>
        </p:nvSpPr>
        <p:spPr>
          <a:xfrm>
            <a:off x="6592552" y="3547508"/>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16" name="Symbol zastępczy tekstu 21">
            <a:extLst>
              <a:ext uri="{FF2B5EF4-FFF2-40B4-BE49-F238E27FC236}">
                <a16:creationId xmlns:a16="http://schemas.microsoft.com/office/drawing/2014/main" id="{311A0DE5-66FE-0C74-284F-F50758E59A19}"/>
              </a:ext>
            </a:extLst>
          </p:cNvPr>
          <p:cNvSpPr>
            <a:spLocks noGrp="1"/>
          </p:cNvSpPr>
          <p:nvPr>
            <p:ph type="body" sz="quarter" idx="22" hasCustomPrompt="1"/>
          </p:nvPr>
        </p:nvSpPr>
        <p:spPr>
          <a:xfrm>
            <a:off x="6592553" y="2449275"/>
            <a:ext cx="3554748"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17" name="Symbol zastępczy tekstu 16">
            <a:extLst>
              <a:ext uri="{FF2B5EF4-FFF2-40B4-BE49-F238E27FC236}">
                <a16:creationId xmlns:a16="http://schemas.microsoft.com/office/drawing/2014/main" id="{643D7AC4-9938-B246-3DBF-C5C728AF18CE}"/>
              </a:ext>
            </a:extLst>
          </p:cNvPr>
          <p:cNvSpPr>
            <a:spLocks noGrp="1"/>
          </p:cNvSpPr>
          <p:nvPr>
            <p:ph type="body" sz="quarter" idx="23" hasCustomPrompt="1"/>
          </p:nvPr>
        </p:nvSpPr>
        <p:spPr>
          <a:xfrm>
            <a:off x="1092200" y="4675426"/>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3</a:t>
            </a:r>
          </a:p>
        </p:txBody>
      </p:sp>
      <p:sp>
        <p:nvSpPr>
          <p:cNvPr id="18" name="Symbol zastępczy tekstu 18">
            <a:extLst>
              <a:ext uri="{FF2B5EF4-FFF2-40B4-BE49-F238E27FC236}">
                <a16:creationId xmlns:a16="http://schemas.microsoft.com/office/drawing/2014/main" id="{46B282CD-7E9B-62DF-F9EB-A9740A5AC40F}"/>
              </a:ext>
            </a:extLst>
          </p:cNvPr>
          <p:cNvSpPr>
            <a:spLocks noGrp="1"/>
          </p:cNvSpPr>
          <p:nvPr>
            <p:ph type="body" sz="quarter" idx="24" hasCustomPrompt="1"/>
          </p:nvPr>
        </p:nvSpPr>
        <p:spPr>
          <a:xfrm>
            <a:off x="1690352" y="4675427"/>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19" name="Symbol zastępczy tekstu 16">
            <a:extLst>
              <a:ext uri="{FF2B5EF4-FFF2-40B4-BE49-F238E27FC236}">
                <a16:creationId xmlns:a16="http://schemas.microsoft.com/office/drawing/2014/main" id="{07987A50-6284-740D-6E93-24A3EB528069}"/>
              </a:ext>
            </a:extLst>
          </p:cNvPr>
          <p:cNvSpPr>
            <a:spLocks noGrp="1"/>
          </p:cNvSpPr>
          <p:nvPr>
            <p:ph type="body" sz="quarter" idx="25" hasCustomPrompt="1"/>
          </p:nvPr>
        </p:nvSpPr>
        <p:spPr>
          <a:xfrm>
            <a:off x="5994400" y="4675426"/>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6</a:t>
            </a:r>
          </a:p>
        </p:txBody>
      </p:sp>
      <p:sp>
        <p:nvSpPr>
          <p:cNvPr id="20" name="Symbol zastępczy tekstu 18">
            <a:extLst>
              <a:ext uri="{FF2B5EF4-FFF2-40B4-BE49-F238E27FC236}">
                <a16:creationId xmlns:a16="http://schemas.microsoft.com/office/drawing/2014/main" id="{63A53C2A-6F3A-43BE-0A56-501785C8C099}"/>
              </a:ext>
            </a:extLst>
          </p:cNvPr>
          <p:cNvSpPr>
            <a:spLocks noGrp="1"/>
          </p:cNvSpPr>
          <p:nvPr>
            <p:ph type="body" sz="quarter" idx="26" hasCustomPrompt="1"/>
          </p:nvPr>
        </p:nvSpPr>
        <p:spPr>
          <a:xfrm>
            <a:off x="6592552" y="4675427"/>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1" name="Symbol zastępczy tekstu 18">
            <a:extLst>
              <a:ext uri="{FF2B5EF4-FFF2-40B4-BE49-F238E27FC236}">
                <a16:creationId xmlns:a16="http://schemas.microsoft.com/office/drawing/2014/main" id="{BCD31B9C-6181-F658-9763-E6A32FB0AE52}"/>
              </a:ext>
            </a:extLst>
          </p:cNvPr>
          <p:cNvSpPr>
            <a:spLocks noGrp="1"/>
          </p:cNvSpPr>
          <p:nvPr>
            <p:ph type="body" sz="quarter" idx="27" hasCustomPrompt="1"/>
          </p:nvPr>
        </p:nvSpPr>
        <p:spPr>
          <a:xfrm>
            <a:off x="1690352" y="3909065"/>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2" name="Symbol zastępczy tekstu 21">
            <a:extLst>
              <a:ext uri="{FF2B5EF4-FFF2-40B4-BE49-F238E27FC236}">
                <a16:creationId xmlns:a16="http://schemas.microsoft.com/office/drawing/2014/main" id="{829F5AED-C861-919B-5EBC-F011729FE16A}"/>
              </a:ext>
            </a:extLst>
          </p:cNvPr>
          <p:cNvSpPr>
            <a:spLocks noGrp="1"/>
          </p:cNvSpPr>
          <p:nvPr>
            <p:ph type="body" sz="quarter" idx="28" hasCustomPrompt="1"/>
          </p:nvPr>
        </p:nvSpPr>
        <p:spPr>
          <a:xfrm>
            <a:off x="1690353" y="2810832"/>
            <a:ext cx="3554748"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3" name="Symbol zastępczy tekstu 18">
            <a:extLst>
              <a:ext uri="{FF2B5EF4-FFF2-40B4-BE49-F238E27FC236}">
                <a16:creationId xmlns:a16="http://schemas.microsoft.com/office/drawing/2014/main" id="{D82A7435-D437-9A2C-A220-93C98E48427F}"/>
              </a:ext>
            </a:extLst>
          </p:cNvPr>
          <p:cNvSpPr>
            <a:spLocks noGrp="1"/>
          </p:cNvSpPr>
          <p:nvPr>
            <p:ph type="body" sz="quarter" idx="29" hasCustomPrompt="1"/>
          </p:nvPr>
        </p:nvSpPr>
        <p:spPr>
          <a:xfrm>
            <a:off x="6592552" y="3909065"/>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4" name="Symbol zastępczy tekstu 21">
            <a:extLst>
              <a:ext uri="{FF2B5EF4-FFF2-40B4-BE49-F238E27FC236}">
                <a16:creationId xmlns:a16="http://schemas.microsoft.com/office/drawing/2014/main" id="{90B81856-235F-C6A4-8149-D4059624F10D}"/>
              </a:ext>
            </a:extLst>
          </p:cNvPr>
          <p:cNvSpPr>
            <a:spLocks noGrp="1"/>
          </p:cNvSpPr>
          <p:nvPr>
            <p:ph type="body" sz="quarter" idx="30" hasCustomPrompt="1"/>
          </p:nvPr>
        </p:nvSpPr>
        <p:spPr>
          <a:xfrm>
            <a:off x="6592553" y="2810832"/>
            <a:ext cx="3554748"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5" name="Symbol zastępczy tekstu 18">
            <a:extLst>
              <a:ext uri="{FF2B5EF4-FFF2-40B4-BE49-F238E27FC236}">
                <a16:creationId xmlns:a16="http://schemas.microsoft.com/office/drawing/2014/main" id="{EB19AD57-1ECE-5C75-FA90-44AAC0B1C81A}"/>
              </a:ext>
            </a:extLst>
          </p:cNvPr>
          <p:cNvSpPr>
            <a:spLocks noGrp="1"/>
          </p:cNvSpPr>
          <p:nvPr>
            <p:ph type="body" sz="quarter" idx="31" hasCustomPrompt="1"/>
          </p:nvPr>
        </p:nvSpPr>
        <p:spPr>
          <a:xfrm>
            <a:off x="1690352" y="5036984"/>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6" name="Symbol zastępczy tekstu 18">
            <a:extLst>
              <a:ext uri="{FF2B5EF4-FFF2-40B4-BE49-F238E27FC236}">
                <a16:creationId xmlns:a16="http://schemas.microsoft.com/office/drawing/2014/main" id="{2A2706FE-F419-3DCA-A7B1-864B0EB0C5D1}"/>
              </a:ext>
            </a:extLst>
          </p:cNvPr>
          <p:cNvSpPr>
            <a:spLocks noGrp="1"/>
          </p:cNvSpPr>
          <p:nvPr>
            <p:ph type="body" sz="quarter" idx="32" hasCustomPrompt="1"/>
          </p:nvPr>
        </p:nvSpPr>
        <p:spPr>
          <a:xfrm>
            <a:off x="6592552" y="5036984"/>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1808890586"/>
      </p:ext>
    </p:extLst>
  </p:cSld>
  <p:clrMapOvr>
    <a:masterClrMapping/>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AGENDA2">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Tytuł 1">
            <a:extLst>
              <a:ext uri="{FF2B5EF4-FFF2-40B4-BE49-F238E27FC236}">
                <a16:creationId xmlns:a16="http://schemas.microsoft.com/office/drawing/2014/main" id="{56D35DE6-5C3B-4C9A-EB60-933AB18D4559}"/>
              </a:ext>
            </a:extLst>
          </p:cNvPr>
          <p:cNvSpPr>
            <a:spLocks noGrp="1"/>
          </p:cNvSpPr>
          <p:nvPr>
            <p:ph type="title" hasCustomPrompt="1"/>
          </p:nvPr>
        </p:nvSpPr>
        <p:spPr>
          <a:xfrm>
            <a:off x="1092200" y="1089025"/>
            <a:ext cx="7315200" cy="593725"/>
          </a:xfrm>
          <a:prstGeom prst="rect">
            <a:avLst/>
          </a:prstGeom>
        </p:spPr>
        <p:txBody>
          <a:bodyPr/>
          <a:lstStyle>
            <a:lvl1pPr>
              <a:defRPr sz="3200"/>
            </a:lvl1pPr>
          </a:lstStyle>
          <a:p>
            <a:r>
              <a:rPr lang="pl-PL" dirty="0"/>
              <a:t>Agenda</a:t>
            </a:r>
          </a:p>
        </p:txBody>
      </p:sp>
      <p:sp>
        <p:nvSpPr>
          <p:cNvPr id="3" name="Symbol zastępczy tekstu 6">
            <a:extLst>
              <a:ext uri="{FF2B5EF4-FFF2-40B4-BE49-F238E27FC236}">
                <a16:creationId xmlns:a16="http://schemas.microsoft.com/office/drawing/2014/main" id="{55B7611E-9385-6AF2-691E-9A102F0ECD35}"/>
              </a:ext>
            </a:extLst>
          </p:cNvPr>
          <p:cNvSpPr>
            <a:spLocks noGrp="1"/>
          </p:cNvSpPr>
          <p:nvPr>
            <p:ph type="body" sz="quarter" idx="14" hasCustomPrompt="1"/>
          </p:nvPr>
        </p:nvSpPr>
        <p:spPr>
          <a:xfrm>
            <a:off x="1092200" y="2449275"/>
            <a:ext cx="539537" cy="349250"/>
          </a:xfrm>
          <a:prstGeom prst="rect">
            <a:avLst/>
          </a:prstGeom>
        </p:spPr>
        <p:txBody>
          <a:bodyPr/>
          <a:lstStyle>
            <a:lvl1pPr marL="0" indent="0">
              <a:buNone/>
              <a:defRPr sz="20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1</a:t>
            </a:r>
          </a:p>
        </p:txBody>
      </p:sp>
      <p:sp>
        <p:nvSpPr>
          <p:cNvPr id="27" name="Symbol zastępczy tekstu 16">
            <a:extLst>
              <a:ext uri="{FF2B5EF4-FFF2-40B4-BE49-F238E27FC236}">
                <a16:creationId xmlns:a16="http://schemas.microsoft.com/office/drawing/2014/main" id="{C8B9C37C-DFF4-6B83-27DC-704AAA36D598}"/>
              </a:ext>
            </a:extLst>
          </p:cNvPr>
          <p:cNvSpPr>
            <a:spLocks noGrp="1"/>
          </p:cNvSpPr>
          <p:nvPr>
            <p:ph type="body" sz="quarter" idx="16" hasCustomPrompt="1"/>
          </p:nvPr>
        </p:nvSpPr>
        <p:spPr>
          <a:xfrm>
            <a:off x="1092200" y="3547507"/>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2</a:t>
            </a:r>
          </a:p>
        </p:txBody>
      </p:sp>
      <p:sp>
        <p:nvSpPr>
          <p:cNvPr id="28" name="Symbol zastępczy tekstu 18">
            <a:extLst>
              <a:ext uri="{FF2B5EF4-FFF2-40B4-BE49-F238E27FC236}">
                <a16:creationId xmlns:a16="http://schemas.microsoft.com/office/drawing/2014/main" id="{ADA51B0D-A18F-BC11-06B4-069BE350CFE4}"/>
              </a:ext>
            </a:extLst>
          </p:cNvPr>
          <p:cNvSpPr>
            <a:spLocks noGrp="1"/>
          </p:cNvSpPr>
          <p:nvPr>
            <p:ph type="body" sz="quarter" idx="17" hasCustomPrompt="1"/>
          </p:nvPr>
        </p:nvSpPr>
        <p:spPr>
          <a:xfrm>
            <a:off x="1690352" y="3547508"/>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29" name="Symbol zastępczy tekstu 21">
            <a:extLst>
              <a:ext uri="{FF2B5EF4-FFF2-40B4-BE49-F238E27FC236}">
                <a16:creationId xmlns:a16="http://schemas.microsoft.com/office/drawing/2014/main" id="{3538026F-FF33-FEDE-C32D-B5F5FD11E713}"/>
              </a:ext>
            </a:extLst>
          </p:cNvPr>
          <p:cNvSpPr>
            <a:spLocks noGrp="1"/>
          </p:cNvSpPr>
          <p:nvPr>
            <p:ph type="body" sz="quarter" idx="18" hasCustomPrompt="1"/>
          </p:nvPr>
        </p:nvSpPr>
        <p:spPr>
          <a:xfrm>
            <a:off x="1690353" y="2449275"/>
            <a:ext cx="3554748"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0" name="Symbol zastępczy tekstu 6">
            <a:extLst>
              <a:ext uri="{FF2B5EF4-FFF2-40B4-BE49-F238E27FC236}">
                <a16:creationId xmlns:a16="http://schemas.microsoft.com/office/drawing/2014/main" id="{6E170251-7D07-194F-4A6F-B3EF2592595E}"/>
              </a:ext>
            </a:extLst>
          </p:cNvPr>
          <p:cNvSpPr>
            <a:spLocks noGrp="1"/>
          </p:cNvSpPr>
          <p:nvPr>
            <p:ph type="body" sz="quarter" idx="19" hasCustomPrompt="1"/>
          </p:nvPr>
        </p:nvSpPr>
        <p:spPr>
          <a:xfrm>
            <a:off x="5994400" y="2449275"/>
            <a:ext cx="539537" cy="349250"/>
          </a:xfrm>
          <a:prstGeom prst="rect">
            <a:avLst/>
          </a:prstGeom>
        </p:spPr>
        <p:txBody>
          <a:bodyPr/>
          <a:lstStyle>
            <a:lvl1pPr marL="0" indent="0">
              <a:buNone/>
              <a:defRPr sz="20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4</a:t>
            </a:r>
          </a:p>
        </p:txBody>
      </p:sp>
      <p:sp>
        <p:nvSpPr>
          <p:cNvPr id="31" name="Symbol zastępczy tekstu 16">
            <a:extLst>
              <a:ext uri="{FF2B5EF4-FFF2-40B4-BE49-F238E27FC236}">
                <a16:creationId xmlns:a16="http://schemas.microsoft.com/office/drawing/2014/main" id="{42C6F1E2-BE2B-A122-3C37-90D2B4F6067A}"/>
              </a:ext>
            </a:extLst>
          </p:cNvPr>
          <p:cNvSpPr>
            <a:spLocks noGrp="1"/>
          </p:cNvSpPr>
          <p:nvPr>
            <p:ph type="body" sz="quarter" idx="20" hasCustomPrompt="1"/>
          </p:nvPr>
        </p:nvSpPr>
        <p:spPr>
          <a:xfrm>
            <a:off x="5994400" y="3547507"/>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5</a:t>
            </a:r>
          </a:p>
        </p:txBody>
      </p:sp>
      <p:sp>
        <p:nvSpPr>
          <p:cNvPr id="32" name="Symbol zastępczy tekstu 18">
            <a:extLst>
              <a:ext uri="{FF2B5EF4-FFF2-40B4-BE49-F238E27FC236}">
                <a16:creationId xmlns:a16="http://schemas.microsoft.com/office/drawing/2014/main" id="{14189B3B-8E60-2FAD-93CF-F548891DEF98}"/>
              </a:ext>
            </a:extLst>
          </p:cNvPr>
          <p:cNvSpPr>
            <a:spLocks noGrp="1"/>
          </p:cNvSpPr>
          <p:nvPr>
            <p:ph type="body" sz="quarter" idx="21" hasCustomPrompt="1"/>
          </p:nvPr>
        </p:nvSpPr>
        <p:spPr>
          <a:xfrm>
            <a:off x="6592552" y="3547508"/>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3" name="Symbol zastępczy tekstu 21">
            <a:extLst>
              <a:ext uri="{FF2B5EF4-FFF2-40B4-BE49-F238E27FC236}">
                <a16:creationId xmlns:a16="http://schemas.microsoft.com/office/drawing/2014/main" id="{2C74E8FC-8555-BD8A-4EB8-EAEA0E1FE0C7}"/>
              </a:ext>
            </a:extLst>
          </p:cNvPr>
          <p:cNvSpPr>
            <a:spLocks noGrp="1"/>
          </p:cNvSpPr>
          <p:nvPr>
            <p:ph type="body" sz="quarter" idx="22" hasCustomPrompt="1"/>
          </p:nvPr>
        </p:nvSpPr>
        <p:spPr>
          <a:xfrm>
            <a:off x="6592553" y="2449275"/>
            <a:ext cx="3554748"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4" name="Symbol zastępczy tekstu 16">
            <a:extLst>
              <a:ext uri="{FF2B5EF4-FFF2-40B4-BE49-F238E27FC236}">
                <a16:creationId xmlns:a16="http://schemas.microsoft.com/office/drawing/2014/main" id="{F10E4942-94CF-C089-11D2-682383F868BC}"/>
              </a:ext>
            </a:extLst>
          </p:cNvPr>
          <p:cNvSpPr>
            <a:spLocks noGrp="1"/>
          </p:cNvSpPr>
          <p:nvPr>
            <p:ph type="body" sz="quarter" idx="23" hasCustomPrompt="1"/>
          </p:nvPr>
        </p:nvSpPr>
        <p:spPr>
          <a:xfrm>
            <a:off x="1092200" y="4675426"/>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3</a:t>
            </a:r>
          </a:p>
        </p:txBody>
      </p:sp>
      <p:sp>
        <p:nvSpPr>
          <p:cNvPr id="35" name="Symbol zastępczy tekstu 18">
            <a:extLst>
              <a:ext uri="{FF2B5EF4-FFF2-40B4-BE49-F238E27FC236}">
                <a16:creationId xmlns:a16="http://schemas.microsoft.com/office/drawing/2014/main" id="{2BDFC565-B530-2806-42C5-F989F3138414}"/>
              </a:ext>
            </a:extLst>
          </p:cNvPr>
          <p:cNvSpPr>
            <a:spLocks noGrp="1"/>
          </p:cNvSpPr>
          <p:nvPr>
            <p:ph type="body" sz="quarter" idx="24" hasCustomPrompt="1"/>
          </p:nvPr>
        </p:nvSpPr>
        <p:spPr>
          <a:xfrm>
            <a:off x="1690352" y="4675427"/>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6" name="Symbol zastępczy tekstu 16">
            <a:extLst>
              <a:ext uri="{FF2B5EF4-FFF2-40B4-BE49-F238E27FC236}">
                <a16:creationId xmlns:a16="http://schemas.microsoft.com/office/drawing/2014/main" id="{E1AE8D17-1B04-F1D1-F74E-7C769CB91A20}"/>
              </a:ext>
            </a:extLst>
          </p:cNvPr>
          <p:cNvSpPr>
            <a:spLocks noGrp="1"/>
          </p:cNvSpPr>
          <p:nvPr>
            <p:ph type="body" sz="quarter" idx="25" hasCustomPrompt="1"/>
          </p:nvPr>
        </p:nvSpPr>
        <p:spPr>
          <a:xfrm>
            <a:off x="5994400" y="4675426"/>
            <a:ext cx="539750" cy="349250"/>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6</a:t>
            </a:r>
          </a:p>
        </p:txBody>
      </p:sp>
      <p:sp>
        <p:nvSpPr>
          <p:cNvPr id="37" name="Symbol zastępczy tekstu 18">
            <a:extLst>
              <a:ext uri="{FF2B5EF4-FFF2-40B4-BE49-F238E27FC236}">
                <a16:creationId xmlns:a16="http://schemas.microsoft.com/office/drawing/2014/main" id="{CC483E58-9991-7E16-49B0-18F423CA0979}"/>
              </a:ext>
            </a:extLst>
          </p:cNvPr>
          <p:cNvSpPr>
            <a:spLocks noGrp="1"/>
          </p:cNvSpPr>
          <p:nvPr>
            <p:ph type="body" sz="quarter" idx="26" hasCustomPrompt="1"/>
          </p:nvPr>
        </p:nvSpPr>
        <p:spPr>
          <a:xfrm>
            <a:off x="6592552" y="4675427"/>
            <a:ext cx="3554749" cy="349246"/>
          </a:xfrm>
          <a:prstGeom prst="rect">
            <a:avLst/>
          </a:prstGeo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8" name="Symbol zastępczy tekstu 18">
            <a:extLst>
              <a:ext uri="{FF2B5EF4-FFF2-40B4-BE49-F238E27FC236}">
                <a16:creationId xmlns:a16="http://schemas.microsoft.com/office/drawing/2014/main" id="{9494EAA3-D631-F39C-668A-E72D4AAAD3A1}"/>
              </a:ext>
            </a:extLst>
          </p:cNvPr>
          <p:cNvSpPr>
            <a:spLocks noGrp="1"/>
          </p:cNvSpPr>
          <p:nvPr>
            <p:ph type="body" sz="quarter" idx="27" hasCustomPrompt="1"/>
          </p:nvPr>
        </p:nvSpPr>
        <p:spPr>
          <a:xfrm>
            <a:off x="1690352" y="3909065"/>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39" name="Symbol zastępczy tekstu 21">
            <a:extLst>
              <a:ext uri="{FF2B5EF4-FFF2-40B4-BE49-F238E27FC236}">
                <a16:creationId xmlns:a16="http://schemas.microsoft.com/office/drawing/2014/main" id="{C58A7DE2-C7AB-59BE-0451-E7DFECB24223}"/>
              </a:ext>
            </a:extLst>
          </p:cNvPr>
          <p:cNvSpPr>
            <a:spLocks noGrp="1"/>
          </p:cNvSpPr>
          <p:nvPr>
            <p:ph type="body" sz="quarter" idx="28" hasCustomPrompt="1"/>
          </p:nvPr>
        </p:nvSpPr>
        <p:spPr>
          <a:xfrm>
            <a:off x="1690353" y="2810832"/>
            <a:ext cx="3554748"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40" name="Symbol zastępczy tekstu 18">
            <a:extLst>
              <a:ext uri="{FF2B5EF4-FFF2-40B4-BE49-F238E27FC236}">
                <a16:creationId xmlns:a16="http://schemas.microsoft.com/office/drawing/2014/main" id="{3121E93F-BE7F-5393-A150-3D5248970176}"/>
              </a:ext>
            </a:extLst>
          </p:cNvPr>
          <p:cNvSpPr>
            <a:spLocks noGrp="1"/>
          </p:cNvSpPr>
          <p:nvPr>
            <p:ph type="body" sz="quarter" idx="29" hasCustomPrompt="1"/>
          </p:nvPr>
        </p:nvSpPr>
        <p:spPr>
          <a:xfrm>
            <a:off x="6592552" y="3909065"/>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41" name="Symbol zastępczy tekstu 21">
            <a:extLst>
              <a:ext uri="{FF2B5EF4-FFF2-40B4-BE49-F238E27FC236}">
                <a16:creationId xmlns:a16="http://schemas.microsoft.com/office/drawing/2014/main" id="{96F4F91B-03E4-D8C8-12B1-4F65973F4368}"/>
              </a:ext>
            </a:extLst>
          </p:cNvPr>
          <p:cNvSpPr>
            <a:spLocks noGrp="1"/>
          </p:cNvSpPr>
          <p:nvPr>
            <p:ph type="body" sz="quarter" idx="30" hasCustomPrompt="1"/>
          </p:nvPr>
        </p:nvSpPr>
        <p:spPr>
          <a:xfrm>
            <a:off x="6592553" y="2810832"/>
            <a:ext cx="3554748"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42" name="Symbol zastępczy tekstu 18">
            <a:extLst>
              <a:ext uri="{FF2B5EF4-FFF2-40B4-BE49-F238E27FC236}">
                <a16:creationId xmlns:a16="http://schemas.microsoft.com/office/drawing/2014/main" id="{51C49090-8B2C-09D5-FC98-4456B77328CE}"/>
              </a:ext>
            </a:extLst>
          </p:cNvPr>
          <p:cNvSpPr>
            <a:spLocks noGrp="1"/>
          </p:cNvSpPr>
          <p:nvPr>
            <p:ph type="body" sz="quarter" idx="31" hasCustomPrompt="1"/>
          </p:nvPr>
        </p:nvSpPr>
        <p:spPr>
          <a:xfrm>
            <a:off x="1690352" y="5036984"/>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
        <p:nvSpPr>
          <p:cNvPr id="43" name="Symbol zastępczy tekstu 18">
            <a:extLst>
              <a:ext uri="{FF2B5EF4-FFF2-40B4-BE49-F238E27FC236}">
                <a16:creationId xmlns:a16="http://schemas.microsoft.com/office/drawing/2014/main" id="{A353AA4C-133E-1B08-61E0-BF2E392740AE}"/>
              </a:ext>
            </a:extLst>
          </p:cNvPr>
          <p:cNvSpPr>
            <a:spLocks noGrp="1"/>
          </p:cNvSpPr>
          <p:nvPr>
            <p:ph type="body" sz="quarter" idx="32" hasCustomPrompt="1"/>
          </p:nvPr>
        </p:nvSpPr>
        <p:spPr>
          <a:xfrm>
            <a:off x="6592552" y="5036984"/>
            <a:ext cx="3554749" cy="349246"/>
          </a:xfrm>
          <a:prstGeom prst="rect">
            <a:avLst/>
          </a:prstGeom>
        </p:spPr>
        <p:txBody>
          <a:bodyPr/>
          <a:lstStyle>
            <a:lvl1pPr marL="0" indent="0">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891345748"/>
      </p:ext>
    </p:extLst>
  </p:cSld>
  <p:clrMapOvr>
    <a:masterClrMapping/>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3">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Prostokąt 6">
            <a:extLst>
              <a:ext uri="{FF2B5EF4-FFF2-40B4-BE49-F238E27FC236}">
                <a16:creationId xmlns:a16="http://schemas.microsoft.com/office/drawing/2014/main" id="{8B984413-998D-503B-85AF-BA545B06CEB1}"/>
              </a:ext>
            </a:extLst>
          </p:cNvPr>
          <p:cNvSpPr/>
          <p:nvPr userDrawn="1"/>
        </p:nvSpPr>
        <p:spPr>
          <a:xfrm>
            <a:off x="263527" y="260350"/>
            <a:ext cx="11664948" cy="6048375"/>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8" name="Prostokąt 7">
            <a:extLst>
              <a:ext uri="{FF2B5EF4-FFF2-40B4-BE49-F238E27FC236}">
                <a16:creationId xmlns:a16="http://schemas.microsoft.com/office/drawing/2014/main" id="{E9780DD9-C43D-050A-1DCE-DDD641FF1AF8}"/>
              </a:ext>
            </a:extLst>
          </p:cNvPr>
          <p:cNvSpPr/>
          <p:nvPr userDrawn="1"/>
        </p:nvSpPr>
        <p:spPr>
          <a:xfrm>
            <a:off x="1789696" y="260349"/>
            <a:ext cx="4328315" cy="6048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9" name="Tytuł 1">
            <a:extLst>
              <a:ext uri="{FF2B5EF4-FFF2-40B4-BE49-F238E27FC236}">
                <a16:creationId xmlns:a16="http://schemas.microsoft.com/office/drawing/2014/main" id="{521C0084-9B68-FC0F-9FD5-69BBC5C4AA86}"/>
              </a:ext>
            </a:extLst>
          </p:cNvPr>
          <p:cNvSpPr>
            <a:spLocks noGrp="1"/>
          </p:cNvSpPr>
          <p:nvPr>
            <p:ph type="title" hasCustomPrompt="1"/>
          </p:nvPr>
        </p:nvSpPr>
        <p:spPr>
          <a:xfrm>
            <a:off x="6529486" y="1657328"/>
            <a:ext cx="4570314" cy="1127919"/>
          </a:xfrm>
          <a:prstGeom prst="rect">
            <a:avLst/>
          </a:prstGeom>
        </p:spPr>
        <p:txBody>
          <a:bodyPr anchor="b"/>
          <a:lstStyle>
            <a:lvl1pPr algn="l">
              <a:defRPr sz="3200">
                <a:solidFill>
                  <a:schemeClr val="tx1"/>
                </a:solidFill>
              </a:defRPr>
            </a:lvl1pPr>
          </a:lstStyle>
          <a:p>
            <a:r>
              <a:rPr lang="pl-PL" dirty="0" err="1"/>
              <a:t>Click</a:t>
            </a:r>
            <a:r>
              <a:rPr lang="pl-PL" dirty="0"/>
              <a:t> to </a:t>
            </a:r>
            <a:r>
              <a:rPr lang="pl-PL" dirty="0" err="1"/>
              <a:t>edit</a:t>
            </a:r>
            <a:endParaRPr lang="pl-PL" dirty="0"/>
          </a:p>
        </p:txBody>
      </p:sp>
      <p:sp>
        <p:nvSpPr>
          <p:cNvPr id="10" name="Symbol zastępczy tekstu 6">
            <a:extLst>
              <a:ext uri="{FF2B5EF4-FFF2-40B4-BE49-F238E27FC236}">
                <a16:creationId xmlns:a16="http://schemas.microsoft.com/office/drawing/2014/main" id="{56AD83EE-9316-2150-0183-6F268918A64B}"/>
              </a:ext>
            </a:extLst>
          </p:cNvPr>
          <p:cNvSpPr>
            <a:spLocks noGrp="1"/>
          </p:cNvSpPr>
          <p:nvPr>
            <p:ph type="body" sz="quarter" idx="14" hasCustomPrompt="1"/>
          </p:nvPr>
        </p:nvSpPr>
        <p:spPr>
          <a:xfrm>
            <a:off x="1092200" y="1271610"/>
            <a:ext cx="539537" cy="349250"/>
          </a:xfrm>
          <a:prstGeom prst="rect">
            <a:avLst/>
          </a:prstGeom>
        </p:spPr>
        <p:txBody>
          <a:bodyPr lIns="0"/>
          <a:lstStyle>
            <a:lvl1pPr marL="0" indent="0">
              <a:buNone/>
              <a:defRPr sz="1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No.</a:t>
            </a:r>
          </a:p>
        </p:txBody>
      </p:sp>
      <p:sp>
        <p:nvSpPr>
          <p:cNvPr id="11" name="Symbol zastępczy tekstu 16">
            <a:extLst>
              <a:ext uri="{FF2B5EF4-FFF2-40B4-BE49-F238E27FC236}">
                <a16:creationId xmlns:a16="http://schemas.microsoft.com/office/drawing/2014/main" id="{9581E703-A7D7-8EBF-B46A-74D59EA3B8B0}"/>
              </a:ext>
            </a:extLst>
          </p:cNvPr>
          <p:cNvSpPr>
            <a:spLocks noGrp="1"/>
          </p:cNvSpPr>
          <p:nvPr>
            <p:ph type="body" sz="quarter" idx="16" hasCustomPrompt="1"/>
          </p:nvPr>
        </p:nvSpPr>
        <p:spPr>
          <a:xfrm>
            <a:off x="1092200" y="2020654"/>
            <a:ext cx="539750" cy="349250"/>
          </a:xfrm>
          <a:prstGeom prst="rect">
            <a:avLst/>
          </a:prstGeom>
        </p:spPr>
        <p:txBody>
          <a:bodyPr lIns="0"/>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12" name="Symbol zastępczy tekstu 18">
            <a:extLst>
              <a:ext uri="{FF2B5EF4-FFF2-40B4-BE49-F238E27FC236}">
                <a16:creationId xmlns:a16="http://schemas.microsoft.com/office/drawing/2014/main" id="{338C3B2B-5EF6-C9B6-66CA-4B21B7051B6B}"/>
              </a:ext>
            </a:extLst>
          </p:cNvPr>
          <p:cNvSpPr>
            <a:spLocks noGrp="1"/>
          </p:cNvSpPr>
          <p:nvPr>
            <p:ph type="body" sz="quarter" idx="17" hasCustomPrompt="1"/>
          </p:nvPr>
        </p:nvSpPr>
        <p:spPr>
          <a:xfrm>
            <a:off x="2157716" y="2020655"/>
            <a:ext cx="3115705"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3" name="Symbol zastępczy tekstu 21">
            <a:extLst>
              <a:ext uri="{FF2B5EF4-FFF2-40B4-BE49-F238E27FC236}">
                <a16:creationId xmlns:a16="http://schemas.microsoft.com/office/drawing/2014/main" id="{BC871085-6FD6-1A61-E8F5-8292DECE1CCF}"/>
              </a:ext>
            </a:extLst>
          </p:cNvPr>
          <p:cNvSpPr>
            <a:spLocks noGrp="1"/>
          </p:cNvSpPr>
          <p:nvPr>
            <p:ph type="body" sz="quarter" idx="18" hasCustomPrompt="1"/>
          </p:nvPr>
        </p:nvSpPr>
        <p:spPr>
          <a:xfrm>
            <a:off x="2157717" y="1271610"/>
            <a:ext cx="3115704"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4" name="Symbol zastępczy tekstu 6">
            <a:extLst>
              <a:ext uri="{FF2B5EF4-FFF2-40B4-BE49-F238E27FC236}">
                <a16:creationId xmlns:a16="http://schemas.microsoft.com/office/drawing/2014/main" id="{FD6CFBF3-8075-CA8A-F207-BC602A05392E}"/>
              </a:ext>
            </a:extLst>
          </p:cNvPr>
          <p:cNvSpPr>
            <a:spLocks noGrp="1"/>
          </p:cNvSpPr>
          <p:nvPr>
            <p:ph type="body" sz="quarter" idx="19" hasCustomPrompt="1"/>
          </p:nvPr>
        </p:nvSpPr>
        <p:spPr>
          <a:xfrm>
            <a:off x="1114424" y="3549840"/>
            <a:ext cx="517313" cy="349250"/>
          </a:xfrm>
          <a:prstGeom prst="rect">
            <a:avLst/>
          </a:prstGeom>
        </p:spPr>
        <p:txBody>
          <a:bodyPr lIns="0"/>
          <a:lstStyle>
            <a:lvl1pPr marL="0" indent="0">
              <a:buNone/>
              <a:defRPr sz="1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No.</a:t>
            </a:r>
          </a:p>
        </p:txBody>
      </p:sp>
      <p:sp>
        <p:nvSpPr>
          <p:cNvPr id="15" name="Symbol zastępczy tekstu 16">
            <a:extLst>
              <a:ext uri="{FF2B5EF4-FFF2-40B4-BE49-F238E27FC236}">
                <a16:creationId xmlns:a16="http://schemas.microsoft.com/office/drawing/2014/main" id="{63438812-8492-57F8-47D0-FFD8631788F7}"/>
              </a:ext>
            </a:extLst>
          </p:cNvPr>
          <p:cNvSpPr>
            <a:spLocks noGrp="1"/>
          </p:cNvSpPr>
          <p:nvPr>
            <p:ph type="body" sz="quarter" idx="20" hasCustomPrompt="1"/>
          </p:nvPr>
        </p:nvSpPr>
        <p:spPr>
          <a:xfrm>
            <a:off x="1114424" y="4314678"/>
            <a:ext cx="517313" cy="349250"/>
          </a:xfrm>
          <a:prstGeom prst="rect">
            <a:avLst/>
          </a:prstGeom>
        </p:spPr>
        <p:txBody>
          <a:bodyPr lIns="0"/>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16" name="Symbol zastępczy tekstu 18">
            <a:extLst>
              <a:ext uri="{FF2B5EF4-FFF2-40B4-BE49-F238E27FC236}">
                <a16:creationId xmlns:a16="http://schemas.microsoft.com/office/drawing/2014/main" id="{29ADF4AE-4519-7EA2-2841-19E9DBC31A57}"/>
              </a:ext>
            </a:extLst>
          </p:cNvPr>
          <p:cNvSpPr>
            <a:spLocks noGrp="1"/>
          </p:cNvSpPr>
          <p:nvPr>
            <p:ph type="body" sz="quarter" idx="21" hasCustomPrompt="1"/>
          </p:nvPr>
        </p:nvSpPr>
        <p:spPr>
          <a:xfrm>
            <a:off x="2157716" y="4314679"/>
            <a:ext cx="3137929"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7" name="Symbol zastępczy tekstu 21">
            <a:extLst>
              <a:ext uri="{FF2B5EF4-FFF2-40B4-BE49-F238E27FC236}">
                <a16:creationId xmlns:a16="http://schemas.microsoft.com/office/drawing/2014/main" id="{1D717EAD-8B13-57AF-BB78-40A2311C073A}"/>
              </a:ext>
            </a:extLst>
          </p:cNvPr>
          <p:cNvSpPr>
            <a:spLocks noGrp="1"/>
          </p:cNvSpPr>
          <p:nvPr>
            <p:ph type="body" sz="quarter" idx="22" hasCustomPrompt="1"/>
          </p:nvPr>
        </p:nvSpPr>
        <p:spPr>
          <a:xfrm>
            <a:off x="2157716" y="3549840"/>
            <a:ext cx="3137929"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8" name="Symbol zastępczy tekstu 16">
            <a:extLst>
              <a:ext uri="{FF2B5EF4-FFF2-40B4-BE49-F238E27FC236}">
                <a16:creationId xmlns:a16="http://schemas.microsoft.com/office/drawing/2014/main" id="{0EAA109C-DDF9-9100-BEEB-538205AF9919}"/>
              </a:ext>
            </a:extLst>
          </p:cNvPr>
          <p:cNvSpPr>
            <a:spLocks noGrp="1"/>
          </p:cNvSpPr>
          <p:nvPr>
            <p:ph type="body" sz="quarter" idx="23" hasCustomPrompt="1"/>
          </p:nvPr>
        </p:nvSpPr>
        <p:spPr>
          <a:xfrm>
            <a:off x="1092200" y="2785247"/>
            <a:ext cx="539750" cy="349250"/>
          </a:xfrm>
          <a:prstGeom prst="rect">
            <a:avLst/>
          </a:prstGeom>
        </p:spPr>
        <p:txBody>
          <a:bodyPr lIns="0"/>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19" name="Symbol zastępczy tekstu 18">
            <a:extLst>
              <a:ext uri="{FF2B5EF4-FFF2-40B4-BE49-F238E27FC236}">
                <a16:creationId xmlns:a16="http://schemas.microsoft.com/office/drawing/2014/main" id="{89267D16-75DA-2905-14FE-F74917E3A76F}"/>
              </a:ext>
            </a:extLst>
          </p:cNvPr>
          <p:cNvSpPr>
            <a:spLocks noGrp="1"/>
          </p:cNvSpPr>
          <p:nvPr>
            <p:ph type="body" sz="quarter" idx="24" hasCustomPrompt="1"/>
          </p:nvPr>
        </p:nvSpPr>
        <p:spPr>
          <a:xfrm>
            <a:off x="2157716" y="2785248"/>
            <a:ext cx="3115705"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0" name="Symbol zastępczy tekstu 16">
            <a:extLst>
              <a:ext uri="{FF2B5EF4-FFF2-40B4-BE49-F238E27FC236}">
                <a16:creationId xmlns:a16="http://schemas.microsoft.com/office/drawing/2014/main" id="{03521E2F-F4F8-E9C0-1067-F561D88F9E55}"/>
              </a:ext>
            </a:extLst>
          </p:cNvPr>
          <p:cNvSpPr>
            <a:spLocks noGrp="1"/>
          </p:cNvSpPr>
          <p:nvPr>
            <p:ph type="body" sz="quarter" idx="25" hasCustomPrompt="1"/>
          </p:nvPr>
        </p:nvSpPr>
        <p:spPr>
          <a:xfrm>
            <a:off x="1114424" y="5070482"/>
            <a:ext cx="517313" cy="349250"/>
          </a:xfrm>
          <a:prstGeom prst="rect">
            <a:avLst/>
          </a:prstGeom>
        </p:spPr>
        <p:txBody>
          <a:bodyPr lIns="0"/>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21" name="Symbol zastępczy tekstu 18">
            <a:extLst>
              <a:ext uri="{FF2B5EF4-FFF2-40B4-BE49-F238E27FC236}">
                <a16:creationId xmlns:a16="http://schemas.microsoft.com/office/drawing/2014/main" id="{274E952B-0307-3E2F-FB10-C3660D0964FB}"/>
              </a:ext>
            </a:extLst>
          </p:cNvPr>
          <p:cNvSpPr>
            <a:spLocks noGrp="1"/>
          </p:cNvSpPr>
          <p:nvPr>
            <p:ph type="body" sz="quarter" idx="26" hasCustomPrompt="1"/>
          </p:nvPr>
        </p:nvSpPr>
        <p:spPr>
          <a:xfrm>
            <a:off x="2157716" y="5070483"/>
            <a:ext cx="3137929" cy="349246"/>
          </a:xfrm>
          <a:prstGeom prst="rect">
            <a:avLst/>
          </a:prstGeom>
        </p:spPr>
        <p:txBody>
          <a:bodyPr/>
          <a:lstStyle>
            <a:lvl1pPr marL="0" indent="0">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2" name="Symbol zastępczy obrazu 11">
            <a:extLst>
              <a:ext uri="{FF2B5EF4-FFF2-40B4-BE49-F238E27FC236}">
                <a16:creationId xmlns:a16="http://schemas.microsoft.com/office/drawing/2014/main" id="{B15029C9-AE12-3132-9E24-A5A81A7C1D19}"/>
              </a:ext>
            </a:extLst>
          </p:cNvPr>
          <p:cNvSpPr>
            <a:spLocks noGrp="1"/>
          </p:cNvSpPr>
          <p:nvPr>
            <p:ph type="pic" sz="quarter" idx="33" hasCustomPrompt="1"/>
          </p:nvPr>
        </p:nvSpPr>
        <p:spPr>
          <a:xfrm>
            <a:off x="5708112" y="2944837"/>
            <a:ext cx="5391688" cy="2130004"/>
          </a:xfrm>
          <a:prstGeom prst="rect">
            <a:avLst/>
          </a:prstGeom>
        </p:spPr>
        <p:txBody>
          <a:bodyPr/>
          <a:lstStyle>
            <a:lvl1pPr>
              <a:defRPr/>
            </a:lvl1pPr>
          </a:lstStyle>
          <a:p>
            <a:r>
              <a:rPr lang="pl-PL" dirty="0"/>
              <a:t>Picture</a:t>
            </a:r>
          </a:p>
        </p:txBody>
      </p:sp>
    </p:spTree>
    <p:extLst>
      <p:ext uri="{BB962C8B-B14F-4D97-AF65-F5344CB8AC3E}">
        <p14:creationId xmlns:p14="http://schemas.microsoft.com/office/powerpoint/2010/main" val="3638090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1">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Symbol zastępczy obrazu 9">
            <a:extLst>
              <a:ext uri="{FF2B5EF4-FFF2-40B4-BE49-F238E27FC236}">
                <a16:creationId xmlns:a16="http://schemas.microsoft.com/office/drawing/2014/main" id="{AD14596E-9C51-244E-DCC3-CB6F8A53627B}"/>
              </a:ext>
            </a:extLst>
          </p:cNvPr>
          <p:cNvSpPr>
            <a:spLocks noGrp="1"/>
          </p:cNvSpPr>
          <p:nvPr>
            <p:ph type="pic" sz="quarter" idx="13" hasCustomPrompt="1"/>
          </p:nvPr>
        </p:nvSpPr>
        <p:spPr>
          <a:xfrm>
            <a:off x="263525" y="260349"/>
            <a:ext cx="11664950" cy="6048375"/>
          </a:xfrm>
          <a:prstGeom prst="rect">
            <a:avLst/>
          </a:prstGeom>
        </p:spPr>
        <p:txBody>
          <a:bodyPr/>
          <a:lstStyle>
            <a:lvl1pPr>
              <a:defRPr/>
            </a:lvl1pPr>
          </a:lstStyle>
          <a:p>
            <a:r>
              <a:rPr lang="pl-PL" dirty="0"/>
              <a:t>Picture</a:t>
            </a:r>
          </a:p>
        </p:txBody>
      </p:sp>
      <p:sp>
        <p:nvSpPr>
          <p:cNvPr id="3" name="Tytuł 1">
            <a:extLst>
              <a:ext uri="{FF2B5EF4-FFF2-40B4-BE49-F238E27FC236}">
                <a16:creationId xmlns:a16="http://schemas.microsoft.com/office/drawing/2014/main" id="{B4212400-D49D-846B-CFF6-1A08AE9EC693}"/>
              </a:ext>
            </a:extLst>
          </p:cNvPr>
          <p:cNvSpPr>
            <a:spLocks noGrp="1"/>
          </p:cNvSpPr>
          <p:nvPr>
            <p:ph type="ctrTitle" hasCustomPrompt="1"/>
          </p:nvPr>
        </p:nvSpPr>
        <p:spPr>
          <a:xfrm>
            <a:off x="1524000" y="2845196"/>
            <a:ext cx="9144000" cy="1803004"/>
          </a:xfrm>
          <a:prstGeom prst="rect">
            <a:avLst/>
          </a:prstGeom>
        </p:spPr>
        <p:txBody>
          <a:bodyPr anchor="t"/>
          <a:lstStyle>
            <a:lvl1pPr algn="ctr">
              <a:defRPr sz="4800"/>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42063900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PS_colours">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3" name="Owal 2">
            <a:extLst>
              <a:ext uri="{FF2B5EF4-FFF2-40B4-BE49-F238E27FC236}">
                <a16:creationId xmlns:a16="http://schemas.microsoft.com/office/drawing/2014/main" id="{5A9F8C86-6598-C306-6AB8-44DFA34FB364}"/>
              </a:ext>
            </a:extLst>
          </p:cNvPr>
          <p:cNvSpPr>
            <a:spLocks/>
          </p:cNvSpPr>
          <p:nvPr userDrawn="1"/>
        </p:nvSpPr>
        <p:spPr>
          <a:xfrm>
            <a:off x="1239565" y="2667741"/>
            <a:ext cx="265226" cy="26522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wal 3">
            <a:extLst>
              <a:ext uri="{FF2B5EF4-FFF2-40B4-BE49-F238E27FC236}">
                <a16:creationId xmlns:a16="http://schemas.microsoft.com/office/drawing/2014/main" id="{8FBE1C1A-0C5A-850D-4706-B3017878E53D}"/>
              </a:ext>
            </a:extLst>
          </p:cNvPr>
          <p:cNvSpPr>
            <a:spLocks/>
          </p:cNvSpPr>
          <p:nvPr userDrawn="1"/>
        </p:nvSpPr>
        <p:spPr>
          <a:xfrm>
            <a:off x="1572861" y="2667740"/>
            <a:ext cx="265226" cy="265226"/>
          </a:xfrm>
          <a:prstGeom prst="rect">
            <a:avLst/>
          </a:prstGeom>
          <a:solidFill>
            <a:schemeClr val="bg1"/>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wal 8">
            <a:extLst>
              <a:ext uri="{FF2B5EF4-FFF2-40B4-BE49-F238E27FC236}">
                <a16:creationId xmlns:a16="http://schemas.microsoft.com/office/drawing/2014/main" id="{D211C7D0-5017-1A2C-0770-089CA75EF682}"/>
              </a:ext>
            </a:extLst>
          </p:cNvPr>
          <p:cNvSpPr>
            <a:spLocks/>
          </p:cNvSpPr>
          <p:nvPr userDrawn="1"/>
        </p:nvSpPr>
        <p:spPr>
          <a:xfrm>
            <a:off x="2583905" y="2667739"/>
            <a:ext cx="265226" cy="2652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wal 9">
            <a:extLst>
              <a:ext uri="{FF2B5EF4-FFF2-40B4-BE49-F238E27FC236}">
                <a16:creationId xmlns:a16="http://schemas.microsoft.com/office/drawing/2014/main" id="{0E2905E6-765A-DD92-CB49-1F5EB066D013}"/>
              </a:ext>
            </a:extLst>
          </p:cNvPr>
          <p:cNvSpPr>
            <a:spLocks/>
          </p:cNvSpPr>
          <p:nvPr userDrawn="1"/>
        </p:nvSpPr>
        <p:spPr>
          <a:xfrm>
            <a:off x="2917201" y="2667738"/>
            <a:ext cx="265226" cy="2652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wal 11">
            <a:extLst>
              <a:ext uri="{FF2B5EF4-FFF2-40B4-BE49-F238E27FC236}">
                <a16:creationId xmlns:a16="http://schemas.microsoft.com/office/drawing/2014/main" id="{0A60DD65-D874-C1E4-4CA2-599979E0F30C}"/>
              </a:ext>
            </a:extLst>
          </p:cNvPr>
          <p:cNvSpPr>
            <a:spLocks/>
          </p:cNvSpPr>
          <p:nvPr userDrawn="1"/>
        </p:nvSpPr>
        <p:spPr>
          <a:xfrm>
            <a:off x="1239565" y="3945171"/>
            <a:ext cx="265226" cy="2652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wal 12">
            <a:extLst>
              <a:ext uri="{FF2B5EF4-FFF2-40B4-BE49-F238E27FC236}">
                <a16:creationId xmlns:a16="http://schemas.microsoft.com/office/drawing/2014/main" id="{5560ADC2-24D0-E4C4-66B6-97570DEF19B9}"/>
              </a:ext>
            </a:extLst>
          </p:cNvPr>
          <p:cNvSpPr>
            <a:spLocks/>
          </p:cNvSpPr>
          <p:nvPr userDrawn="1"/>
        </p:nvSpPr>
        <p:spPr>
          <a:xfrm>
            <a:off x="1572861" y="3945170"/>
            <a:ext cx="265226" cy="2652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a:extLst>
              <a:ext uri="{FF2B5EF4-FFF2-40B4-BE49-F238E27FC236}">
                <a16:creationId xmlns:a16="http://schemas.microsoft.com/office/drawing/2014/main" id="{8723E2F7-0971-518E-8E7D-0BEF743776C3}"/>
              </a:ext>
            </a:extLst>
          </p:cNvPr>
          <p:cNvSpPr>
            <a:spLocks/>
          </p:cNvSpPr>
          <p:nvPr userDrawn="1"/>
        </p:nvSpPr>
        <p:spPr>
          <a:xfrm>
            <a:off x="1906157" y="3946645"/>
            <a:ext cx="265226" cy="2652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Owal 14">
            <a:extLst>
              <a:ext uri="{FF2B5EF4-FFF2-40B4-BE49-F238E27FC236}">
                <a16:creationId xmlns:a16="http://schemas.microsoft.com/office/drawing/2014/main" id="{65983D1F-2658-C3CA-6A4E-C4BA2C28C569}"/>
              </a:ext>
            </a:extLst>
          </p:cNvPr>
          <p:cNvSpPr>
            <a:spLocks/>
          </p:cNvSpPr>
          <p:nvPr userDrawn="1"/>
        </p:nvSpPr>
        <p:spPr>
          <a:xfrm>
            <a:off x="2239453" y="3946644"/>
            <a:ext cx="265226" cy="2652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wal 15">
            <a:extLst>
              <a:ext uri="{FF2B5EF4-FFF2-40B4-BE49-F238E27FC236}">
                <a16:creationId xmlns:a16="http://schemas.microsoft.com/office/drawing/2014/main" id="{AB41F230-7783-B592-9EAE-7F5030E462C9}"/>
              </a:ext>
            </a:extLst>
          </p:cNvPr>
          <p:cNvSpPr>
            <a:spLocks/>
          </p:cNvSpPr>
          <p:nvPr userDrawn="1"/>
        </p:nvSpPr>
        <p:spPr>
          <a:xfrm>
            <a:off x="2572749" y="3945170"/>
            <a:ext cx="265226" cy="26522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Owal 17">
            <a:extLst>
              <a:ext uri="{FF2B5EF4-FFF2-40B4-BE49-F238E27FC236}">
                <a16:creationId xmlns:a16="http://schemas.microsoft.com/office/drawing/2014/main" id="{56FF8244-1F17-6D15-AB71-BF5E18258D87}"/>
              </a:ext>
            </a:extLst>
          </p:cNvPr>
          <p:cNvSpPr>
            <a:spLocks/>
          </p:cNvSpPr>
          <p:nvPr userDrawn="1"/>
        </p:nvSpPr>
        <p:spPr>
          <a:xfrm>
            <a:off x="2906045" y="3945169"/>
            <a:ext cx="265226" cy="26522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wal 19">
            <a:extLst>
              <a:ext uri="{FF2B5EF4-FFF2-40B4-BE49-F238E27FC236}">
                <a16:creationId xmlns:a16="http://schemas.microsoft.com/office/drawing/2014/main" id="{44A6129D-F69B-A534-EB30-0AA1AE5685EE}"/>
              </a:ext>
            </a:extLst>
          </p:cNvPr>
          <p:cNvSpPr>
            <a:spLocks/>
          </p:cNvSpPr>
          <p:nvPr userDrawn="1"/>
        </p:nvSpPr>
        <p:spPr>
          <a:xfrm>
            <a:off x="3244737" y="3945169"/>
            <a:ext cx="265226" cy="26522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Owal 20">
            <a:extLst>
              <a:ext uri="{FF2B5EF4-FFF2-40B4-BE49-F238E27FC236}">
                <a16:creationId xmlns:a16="http://schemas.microsoft.com/office/drawing/2014/main" id="{3845D475-8BC4-9062-953C-FE3B21A9F8E6}"/>
              </a:ext>
            </a:extLst>
          </p:cNvPr>
          <p:cNvSpPr>
            <a:spLocks/>
          </p:cNvSpPr>
          <p:nvPr userDrawn="1"/>
        </p:nvSpPr>
        <p:spPr>
          <a:xfrm>
            <a:off x="3578033" y="3943695"/>
            <a:ext cx="265226" cy="26522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Owal 23">
            <a:extLst>
              <a:ext uri="{FF2B5EF4-FFF2-40B4-BE49-F238E27FC236}">
                <a16:creationId xmlns:a16="http://schemas.microsoft.com/office/drawing/2014/main" id="{D6E10416-325D-2774-E282-EE58BF3B3580}"/>
              </a:ext>
            </a:extLst>
          </p:cNvPr>
          <p:cNvSpPr>
            <a:spLocks/>
          </p:cNvSpPr>
          <p:nvPr userDrawn="1"/>
        </p:nvSpPr>
        <p:spPr>
          <a:xfrm>
            <a:off x="1239565" y="5259709"/>
            <a:ext cx="265226" cy="2652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Owal 25">
            <a:extLst>
              <a:ext uri="{FF2B5EF4-FFF2-40B4-BE49-F238E27FC236}">
                <a16:creationId xmlns:a16="http://schemas.microsoft.com/office/drawing/2014/main" id="{760FC2DC-497E-1730-904C-412B753D851D}"/>
              </a:ext>
            </a:extLst>
          </p:cNvPr>
          <p:cNvSpPr>
            <a:spLocks/>
          </p:cNvSpPr>
          <p:nvPr userDrawn="1"/>
        </p:nvSpPr>
        <p:spPr>
          <a:xfrm>
            <a:off x="1572861" y="5261183"/>
            <a:ext cx="265226" cy="2652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Owal 27">
            <a:extLst>
              <a:ext uri="{FF2B5EF4-FFF2-40B4-BE49-F238E27FC236}">
                <a16:creationId xmlns:a16="http://schemas.microsoft.com/office/drawing/2014/main" id="{07F42B50-F50C-E25E-D0EC-8B2E3998AE7F}"/>
              </a:ext>
            </a:extLst>
          </p:cNvPr>
          <p:cNvSpPr>
            <a:spLocks/>
          </p:cNvSpPr>
          <p:nvPr userDrawn="1"/>
        </p:nvSpPr>
        <p:spPr>
          <a:xfrm>
            <a:off x="1906157" y="5261182"/>
            <a:ext cx="265226" cy="2652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a16="http://schemas.microsoft.com/office/drawing/2014/main" id="{D271D181-21CA-41F7-2826-BD12FD8A939B}"/>
              </a:ext>
            </a:extLst>
          </p:cNvPr>
          <p:cNvSpPr>
            <a:spLocks/>
          </p:cNvSpPr>
          <p:nvPr userDrawn="1"/>
        </p:nvSpPr>
        <p:spPr>
          <a:xfrm>
            <a:off x="2239453" y="5259708"/>
            <a:ext cx="265226" cy="265226"/>
          </a:xfrm>
          <a:prstGeom prst="rect">
            <a:avLst/>
          </a:prstGeom>
          <a:solidFill>
            <a:srgbClr val="F6F3ED"/>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Colors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Text</a:t>
              </a:r>
              <a:r>
                <a:rPr lang="pl-PL" sz="2000" dirty="0"/>
                <a:t> </a:t>
              </a:r>
              <a:r>
                <a:rPr lang="pl-PL" sz="2000" dirty="0" err="1"/>
                <a:t>colors</a:t>
              </a:r>
              <a:endParaRPr lang="pl-PL" sz="2000" dirty="0"/>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grpSp>
        <p:nvGrpSpPr>
          <p:cNvPr id="44" name="Group 43">
            <a:extLst>
              <a:ext uri="{FF2B5EF4-FFF2-40B4-BE49-F238E27FC236}">
                <a16:creationId xmlns:a16="http://schemas.microsoft.com/office/drawing/2014/main" id="{AE950D2B-5A35-14F8-0DAC-CFD0BF3ECA74}"/>
              </a:ext>
            </a:extLst>
          </p:cNvPr>
          <p:cNvGrpSpPr/>
          <p:nvPr userDrawn="1"/>
        </p:nvGrpSpPr>
        <p:grpSpPr>
          <a:xfrm>
            <a:off x="569717" y="3448065"/>
            <a:ext cx="4134046" cy="407702"/>
            <a:chOff x="1111054" y="2426956"/>
            <a:chExt cx="4134046" cy="407702"/>
          </a:xfrm>
        </p:grpSpPr>
        <p:sp>
          <p:nvSpPr>
            <p:cNvPr id="45" name="TextBox 44">
              <a:extLst>
                <a:ext uri="{FF2B5EF4-FFF2-40B4-BE49-F238E27FC236}">
                  <a16:creationId xmlns:a16="http://schemas.microsoft.com/office/drawing/2014/main" id="{496C3599-B394-3FAF-0BC8-62380ECD97FB}"/>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Accent</a:t>
              </a:r>
              <a:r>
                <a:rPr lang="pl-PL" sz="2000" dirty="0"/>
                <a:t> </a:t>
              </a:r>
              <a:r>
                <a:rPr lang="pl-PL" sz="2000" dirty="0" err="1"/>
                <a:t>colors</a:t>
              </a:r>
              <a:endParaRPr lang="pl-PL" sz="2000" dirty="0"/>
            </a:p>
          </p:txBody>
        </p:sp>
        <p:sp>
          <p:nvSpPr>
            <p:cNvPr id="47" name="TextBox 46">
              <a:extLst>
                <a:ext uri="{FF2B5EF4-FFF2-40B4-BE49-F238E27FC236}">
                  <a16:creationId xmlns:a16="http://schemas.microsoft.com/office/drawing/2014/main" id="{0A22C674-25D5-F400-B08B-1FDBC410CE49}"/>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grpSp>
        <p:nvGrpSpPr>
          <p:cNvPr id="51" name="Group 50">
            <a:extLst>
              <a:ext uri="{FF2B5EF4-FFF2-40B4-BE49-F238E27FC236}">
                <a16:creationId xmlns:a16="http://schemas.microsoft.com/office/drawing/2014/main" id="{EAF3EA85-5B1C-4386-F85C-A06120AAF62B}"/>
              </a:ext>
            </a:extLst>
          </p:cNvPr>
          <p:cNvGrpSpPr/>
          <p:nvPr userDrawn="1"/>
        </p:nvGrpSpPr>
        <p:grpSpPr>
          <a:xfrm>
            <a:off x="569717" y="4784904"/>
            <a:ext cx="4134046" cy="407702"/>
            <a:chOff x="1111054" y="2426956"/>
            <a:chExt cx="4134046" cy="407702"/>
          </a:xfrm>
        </p:grpSpPr>
        <p:sp>
          <p:nvSpPr>
            <p:cNvPr id="52" name="TextBox 51">
              <a:extLst>
                <a:ext uri="{FF2B5EF4-FFF2-40B4-BE49-F238E27FC236}">
                  <a16:creationId xmlns:a16="http://schemas.microsoft.com/office/drawing/2014/main" id="{A6697A46-25D0-E0AC-427E-C45113343737}"/>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Background</a:t>
              </a:r>
              <a:r>
                <a:rPr lang="pl-PL" sz="2000" dirty="0"/>
                <a:t> </a:t>
              </a:r>
              <a:r>
                <a:rPr lang="pl-PL" sz="2000" dirty="0" err="1"/>
                <a:t>colors</a:t>
              </a:r>
              <a:endParaRPr lang="pl-PL" sz="2000" dirty="0"/>
            </a:p>
          </p:txBody>
        </p:sp>
        <p:sp>
          <p:nvSpPr>
            <p:cNvPr id="53" name="TextBox 52">
              <a:extLst>
                <a:ext uri="{FF2B5EF4-FFF2-40B4-BE49-F238E27FC236}">
                  <a16:creationId xmlns:a16="http://schemas.microsoft.com/office/drawing/2014/main" id="{BA6119BD-4C38-0CC4-51FB-EA164168E1D9}"/>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3</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838087" y="2662672"/>
            <a:ext cx="556459" cy="276999"/>
          </a:xfrm>
          <a:prstGeom prst="rect">
            <a:avLst/>
          </a:prstGeom>
          <a:noFill/>
        </p:spPr>
        <p:txBody>
          <a:bodyPr wrap="square" rtlCol="0">
            <a:spAutoFit/>
          </a:bodyPr>
          <a:lstStyle/>
          <a:p>
            <a:pPr lvl="0"/>
            <a:r>
              <a:rPr lang="pl-PL" sz="1200" dirty="0">
                <a:solidFill>
                  <a:schemeClr val="tx1"/>
                </a:solidFill>
              </a:rPr>
              <a:t>Basic</a:t>
            </a:r>
          </a:p>
        </p:txBody>
      </p:sp>
      <p:sp>
        <p:nvSpPr>
          <p:cNvPr id="56" name="TextBox 55">
            <a:extLst>
              <a:ext uri="{FF2B5EF4-FFF2-40B4-BE49-F238E27FC236}">
                <a16:creationId xmlns:a16="http://schemas.microsoft.com/office/drawing/2014/main" id="{1B83ADA5-ABFD-0D97-AFD5-63378876D238}"/>
              </a:ext>
            </a:extLst>
          </p:cNvPr>
          <p:cNvSpPr txBox="1"/>
          <p:nvPr userDrawn="1"/>
        </p:nvSpPr>
        <p:spPr>
          <a:xfrm>
            <a:off x="3190257" y="2663288"/>
            <a:ext cx="889755" cy="276999"/>
          </a:xfrm>
          <a:prstGeom prst="rect">
            <a:avLst/>
          </a:prstGeom>
          <a:noFill/>
        </p:spPr>
        <p:txBody>
          <a:bodyPr wrap="square" rtlCol="0">
            <a:spAutoFit/>
          </a:bodyPr>
          <a:lstStyle/>
          <a:p>
            <a:pPr lvl="0"/>
            <a:r>
              <a:rPr lang="pl-PL" sz="1200" dirty="0" err="1">
                <a:solidFill>
                  <a:schemeClr val="tx1"/>
                </a:solidFill>
              </a:rPr>
              <a:t>Highlight</a:t>
            </a:r>
            <a:endParaRPr lang="pl-PL" sz="1200" dirty="0">
              <a:solidFill>
                <a:schemeClr val="tx1"/>
              </a:solidFill>
            </a:endParaRPr>
          </a:p>
        </p:txBody>
      </p:sp>
      <p:sp>
        <p:nvSpPr>
          <p:cNvPr id="58" name="TextBox 57">
            <a:extLst>
              <a:ext uri="{FF2B5EF4-FFF2-40B4-BE49-F238E27FC236}">
                <a16:creationId xmlns:a16="http://schemas.microsoft.com/office/drawing/2014/main" id="{BC96B141-CE35-1EB9-BF0C-3AA549B6A40C}"/>
              </a:ext>
            </a:extLst>
          </p:cNvPr>
          <p:cNvSpPr txBox="1"/>
          <p:nvPr userDrawn="1"/>
        </p:nvSpPr>
        <p:spPr>
          <a:xfrm>
            <a:off x="6023119" y="2205105"/>
            <a:ext cx="3554748" cy="400110"/>
          </a:xfrm>
          <a:prstGeom prst="rect">
            <a:avLst/>
          </a:prstGeom>
          <a:noFill/>
        </p:spPr>
        <p:txBody>
          <a:bodyPr wrap="square" rtlCol="0">
            <a:spAutoFit/>
          </a:bodyPr>
          <a:lstStyle/>
          <a:p>
            <a:pPr lvl="0"/>
            <a:r>
              <a:rPr lang="pl-PL" sz="2000" dirty="0" err="1"/>
              <a:t>Where</a:t>
            </a:r>
            <a:r>
              <a:rPr lang="pl-PL" sz="2000" dirty="0"/>
              <a:t> to </a:t>
            </a:r>
            <a:r>
              <a:rPr lang="pl-PL" sz="2000" dirty="0" err="1"/>
              <a:t>find</a:t>
            </a:r>
            <a:r>
              <a:rPr lang="pl-PL" sz="2000" dirty="0"/>
              <a:t> </a:t>
            </a:r>
            <a:r>
              <a:rPr lang="pl-PL" sz="2000" dirty="0" err="1"/>
              <a:t>these</a:t>
            </a:r>
            <a:r>
              <a:rPr lang="pl-PL" sz="2000" dirty="0"/>
              <a:t> </a:t>
            </a:r>
            <a:r>
              <a:rPr lang="pl-PL" sz="2000" dirty="0" err="1"/>
              <a:t>colors</a:t>
            </a:r>
            <a:r>
              <a:rPr lang="pl-PL" sz="2000" dirty="0"/>
              <a:t>?</a:t>
            </a:r>
          </a:p>
        </p:txBody>
      </p:sp>
      <p:sp>
        <p:nvSpPr>
          <p:cNvPr id="60" name="TextBox 59">
            <a:extLst>
              <a:ext uri="{FF2B5EF4-FFF2-40B4-BE49-F238E27FC236}">
                <a16:creationId xmlns:a16="http://schemas.microsoft.com/office/drawing/2014/main" id="{AAFAC211-5DC2-C3B8-6A81-A19F1462C1B3}"/>
              </a:ext>
            </a:extLst>
          </p:cNvPr>
          <p:cNvSpPr txBox="1"/>
          <p:nvPr userDrawn="1"/>
        </p:nvSpPr>
        <p:spPr>
          <a:xfrm>
            <a:off x="6044573" y="2657160"/>
            <a:ext cx="4711659" cy="584775"/>
          </a:xfrm>
          <a:prstGeom prst="rect">
            <a:avLst/>
          </a:prstGeom>
          <a:noFill/>
        </p:spPr>
        <p:txBody>
          <a:bodyPr wrap="square" rtlCol="0">
            <a:spAutoFit/>
          </a:bodyPr>
          <a:lstStyle/>
          <a:p>
            <a:pPr lvl="0" algn="l"/>
            <a:r>
              <a:rPr lang="pl-PL" sz="1200" dirty="0" err="1">
                <a:solidFill>
                  <a:schemeClr val="tx1"/>
                </a:solidFill>
              </a:rPr>
              <a:t>Main</a:t>
            </a:r>
            <a:r>
              <a:rPr lang="pl-PL" sz="1200" dirty="0">
                <a:solidFill>
                  <a:schemeClr val="tx1"/>
                </a:solidFill>
              </a:rPr>
              <a:t> </a:t>
            </a:r>
            <a:r>
              <a:rPr lang="pl-PL" sz="1200" dirty="0" err="1">
                <a:solidFill>
                  <a:schemeClr val="tx1"/>
                </a:solidFill>
              </a:rPr>
              <a:t>view</a:t>
            </a:r>
            <a:r>
              <a:rPr lang="pl-PL" sz="1200" dirty="0">
                <a:solidFill>
                  <a:schemeClr val="tx1"/>
                </a:solidFill>
              </a:rPr>
              <a:t>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a:solidFill>
                  <a:schemeClr val="tx1"/>
                </a:solidFill>
              </a:rPr>
              <a:t>Font </a:t>
            </a:r>
            <a:r>
              <a:rPr lang="pl-PL" sz="1200" dirty="0" err="1">
                <a:solidFill>
                  <a:schemeClr val="tx1"/>
                </a:solidFill>
              </a:rPr>
              <a:t>Color</a:t>
            </a:r>
            <a:r>
              <a:rPr lang="pl-PL" sz="1200" dirty="0">
                <a:solidFill>
                  <a:schemeClr val="tx1"/>
                </a:solidFill>
              </a:rPr>
              <a:t> / </a:t>
            </a:r>
            <a:r>
              <a:rPr lang="pl-PL" sz="1200" dirty="0" err="1">
                <a:solidFill>
                  <a:schemeClr val="tx1"/>
                </a:solidFill>
              </a:rPr>
              <a:t>Shape</a:t>
            </a:r>
            <a:r>
              <a:rPr lang="pl-PL" sz="1200" dirty="0">
                <a:solidFill>
                  <a:schemeClr val="tx1"/>
                </a:solidFill>
              </a:rPr>
              <a:t> </a:t>
            </a:r>
            <a:r>
              <a:rPr lang="pl-PL" sz="1200" dirty="0" err="1">
                <a:solidFill>
                  <a:schemeClr val="tx1"/>
                </a:solidFill>
              </a:rPr>
              <a:t>Fill</a:t>
            </a:r>
            <a:r>
              <a:rPr lang="pl-PL" sz="1200" dirty="0">
                <a:solidFill>
                  <a:schemeClr val="tx1"/>
                </a:solidFill>
              </a:rPr>
              <a:t> / </a:t>
            </a:r>
            <a:r>
              <a:rPr lang="pl-PL" sz="1200" dirty="0" err="1">
                <a:solidFill>
                  <a:schemeClr val="tx1"/>
                </a:solidFill>
              </a:rPr>
              <a:t>Shape</a:t>
            </a:r>
            <a:r>
              <a:rPr lang="pl-PL" sz="1200" dirty="0">
                <a:solidFill>
                  <a:schemeClr val="tx1"/>
                </a:solidFill>
              </a:rPr>
              <a:t> </a:t>
            </a:r>
            <a:r>
              <a:rPr lang="pl-PL" sz="1200" dirty="0" err="1">
                <a:solidFill>
                  <a:schemeClr val="tx1"/>
                </a:solidFill>
              </a:rPr>
              <a:t>Outlines</a:t>
            </a:r>
            <a:r>
              <a:rPr lang="pl-PL" sz="1200" dirty="0">
                <a:solidFill>
                  <a:schemeClr val="tx1"/>
                </a:solidFill>
              </a:rPr>
              <a:t> → </a:t>
            </a:r>
            <a:r>
              <a:rPr lang="pl-PL" sz="1600" dirty="0">
                <a:solidFill>
                  <a:schemeClr val="tx1"/>
                </a:solidFill>
              </a:rPr>
              <a:t>→ </a:t>
            </a:r>
            <a:r>
              <a:rPr lang="pl-PL" sz="1200" dirty="0" err="1">
                <a:solidFill>
                  <a:schemeClr val="tx1"/>
                </a:solidFill>
              </a:rPr>
              <a:t>Theme</a:t>
            </a:r>
            <a:r>
              <a:rPr lang="pl-PL" sz="1200" dirty="0">
                <a:solidFill>
                  <a:schemeClr val="tx1"/>
                </a:solidFill>
              </a:rPr>
              <a:t> </a:t>
            </a:r>
            <a:r>
              <a:rPr lang="pl-PL" sz="1200" dirty="0" err="1">
                <a:solidFill>
                  <a:schemeClr val="tx1"/>
                </a:solidFill>
              </a:rPr>
              <a:t>Colors</a:t>
            </a:r>
            <a:r>
              <a:rPr lang="pl-PL" sz="1200" dirty="0">
                <a:solidFill>
                  <a:schemeClr val="tx1"/>
                </a:solidFill>
              </a:rPr>
              <a:t> / </a:t>
            </a:r>
            <a:r>
              <a:rPr lang="pl-PL" sz="1200" dirty="0" err="1">
                <a:solidFill>
                  <a:schemeClr val="tx1"/>
                </a:solidFill>
              </a:rPr>
              <a:t>Recent</a:t>
            </a:r>
            <a:r>
              <a:rPr lang="pl-PL" sz="1200" dirty="0">
                <a:solidFill>
                  <a:schemeClr val="tx1"/>
                </a:solidFill>
              </a:rPr>
              <a:t> </a:t>
            </a:r>
            <a:r>
              <a:rPr lang="pl-PL" sz="1200" dirty="0" err="1">
                <a:solidFill>
                  <a:schemeClr val="tx1"/>
                </a:solidFill>
              </a:rPr>
              <a:t>Colors</a:t>
            </a:r>
            <a:r>
              <a:rPr lang="pl-PL" sz="1200" dirty="0">
                <a:solidFill>
                  <a:schemeClr val="tx1"/>
                </a:solidFill>
              </a:rPr>
              <a:t> </a:t>
            </a:r>
          </a:p>
        </p:txBody>
      </p:sp>
      <p:pic>
        <p:nvPicPr>
          <p:cNvPr id="62" name="Picture 61">
            <a:extLst>
              <a:ext uri="{FF2B5EF4-FFF2-40B4-BE49-F238E27FC236}">
                <a16:creationId xmlns:a16="http://schemas.microsoft.com/office/drawing/2014/main" id="{A3A83D8C-9EBB-BAAE-88C2-B07CBBC7AA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19009" y="3366371"/>
            <a:ext cx="1629002" cy="2312146"/>
          </a:xfrm>
          <a:prstGeom prst="rect">
            <a:avLst/>
          </a:prstGeom>
          <a:ln>
            <a:solidFill>
              <a:schemeClr val="bg1">
                <a:lumMod val="75000"/>
              </a:schemeClr>
            </a:solidFill>
          </a:ln>
        </p:spPr>
      </p:pic>
      <p:pic>
        <p:nvPicPr>
          <p:cNvPr id="64" name="Picture 63">
            <a:extLst>
              <a:ext uri="{FF2B5EF4-FFF2-40B4-BE49-F238E27FC236}">
                <a16:creationId xmlns:a16="http://schemas.microsoft.com/office/drawing/2014/main" id="{F97CD1D7-AA8B-2047-294F-8EC9AB0827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8256" y="3656373"/>
            <a:ext cx="2504717" cy="775634"/>
          </a:xfrm>
          <a:prstGeom prst="rect">
            <a:avLst/>
          </a:prstGeom>
          <a:ln>
            <a:solidFill>
              <a:schemeClr val="bg1">
                <a:lumMod val="75000"/>
              </a:schemeClr>
            </a:solidFill>
          </a:ln>
        </p:spPr>
      </p:pic>
      <p:pic>
        <p:nvPicPr>
          <p:cNvPr id="66" name="Picture 65">
            <a:extLst>
              <a:ext uri="{FF2B5EF4-FFF2-40B4-BE49-F238E27FC236}">
                <a16:creationId xmlns:a16="http://schemas.microsoft.com/office/drawing/2014/main" id="{DE51CD44-D91E-9F5F-B3B4-D5D52EB12CAC}"/>
              </a:ext>
            </a:extLst>
          </p:cNvPr>
          <p:cNvPicPr>
            <a:picLocks noChangeAspect="1"/>
          </p:cNvPicPr>
          <p:nvPr userDrawn="1"/>
        </p:nvPicPr>
        <p:blipFill>
          <a:blip r:embed="rId4"/>
          <a:stretch>
            <a:fillRect/>
          </a:stretch>
        </p:blipFill>
        <p:spPr>
          <a:xfrm>
            <a:off x="6733654" y="4616278"/>
            <a:ext cx="1828308" cy="810665"/>
          </a:xfrm>
          <a:prstGeom prst="rect">
            <a:avLst/>
          </a:prstGeom>
          <a:ln>
            <a:solidFill>
              <a:schemeClr val="bg1">
                <a:lumMod val="75000"/>
              </a:schemeClr>
            </a:solidFill>
          </a:ln>
        </p:spPr>
      </p:pic>
      <p:sp>
        <p:nvSpPr>
          <p:cNvPr id="74" name="Right Brace 73">
            <a:extLst>
              <a:ext uri="{FF2B5EF4-FFF2-40B4-BE49-F238E27FC236}">
                <a16:creationId xmlns:a16="http://schemas.microsoft.com/office/drawing/2014/main" id="{A61E61A1-8D05-9E40-9039-B160FD499789}"/>
              </a:ext>
            </a:extLst>
          </p:cNvPr>
          <p:cNvSpPr/>
          <p:nvPr userDrawn="1"/>
        </p:nvSpPr>
        <p:spPr>
          <a:xfrm>
            <a:off x="8829620" y="3366370"/>
            <a:ext cx="395481" cy="2339975"/>
          </a:xfrm>
          <a:prstGeom prst="rightBrace">
            <a:avLst>
              <a:gd name="adj1" fmla="val 32489"/>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ectangle 74">
            <a:extLst>
              <a:ext uri="{FF2B5EF4-FFF2-40B4-BE49-F238E27FC236}">
                <a16:creationId xmlns:a16="http://schemas.microsoft.com/office/drawing/2014/main" id="{9AC3EE98-0649-54D5-2BA1-42E52B1D3DC6}"/>
              </a:ext>
            </a:extLst>
          </p:cNvPr>
          <p:cNvSpPr/>
          <p:nvPr userDrawn="1"/>
        </p:nvSpPr>
        <p:spPr>
          <a:xfrm>
            <a:off x="8207867" y="3943695"/>
            <a:ext cx="365106" cy="265226"/>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33E6C6B-B4C7-DB6E-6AA7-BECB2141A321}"/>
              </a:ext>
            </a:extLst>
          </p:cNvPr>
          <p:cNvSpPr/>
          <p:nvPr userDrawn="1"/>
        </p:nvSpPr>
        <p:spPr>
          <a:xfrm>
            <a:off x="7554417" y="4616277"/>
            <a:ext cx="1018556" cy="391657"/>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D8127-8722-861E-7C27-AA397E9AE5E9}"/>
              </a:ext>
            </a:extLst>
          </p:cNvPr>
          <p:cNvSpPr/>
          <p:nvPr userDrawn="1"/>
        </p:nvSpPr>
        <p:spPr>
          <a:xfrm>
            <a:off x="9495043" y="3366370"/>
            <a:ext cx="1652967" cy="48180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706D8F9-D19F-165D-4621-2579F3D8B297}"/>
              </a:ext>
            </a:extLst>
          </p:cNvPr>
          <p:cNvSpPr/>
          <p:nvPr userDrawn="1"/>
        </p:nvSpPr>
        <p:spPr>
          <a:xfrm>
            <a:off x="9519009" y="5196711"/>
            <a:ext cx="1652967" cy="48180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CF1318F-BEA9-39D6-6132-52E52F1E27B1}"/>
              </a:ext>
            </a:extLst>
          </p:cNvPr>
          <p:cNvCxnSpPr/>
          <p:nvPr userDrawn="1"/>
        </p:nvCxnSpPr>
        <p:spPr>
          <a:xfrm>
            <a:off x="9519009" y="3943695"/>
            <a:ext cx="1629001" cy="106423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12F976-2587-BA3D-1C0E-CD61DCAF6556}"/>
              </a:ext>
            </a:extLst>
          </p:cNvPr>
          <p:cNvCxnSpPr>
            <a:cxnSpLocks/>
          </p:cNvCxnSpPr>
          <p:nvPr userDrawn="1"/>
        </p:nvCxnSpPr>
        <p:spPr>
          <a:xfrm flipV="1">
            <a:off x="9530020" y="3953751"/>
            <a:ext cx="1560311" cy="111852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63779"/>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2">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Symbol zastępczy obrazu 9">
            <a:extLst>
              <a:ext uri="{FF2B5EF4-FFF2-40B4-BE49-F238E27FC236}">
                <a16:creationId xmlns:a16="http://schemas.microsoft.com/office/drawing/2014/main" id="{337CB481-AA16-73FD-497C-1A63B927D34F}"/>
              </a:ext>
            </a:extLst>
          </p:cNvPr>
          <p:cNvSpPr>
            <a:spLocks noGrp="1"/>
          </p:cNvSpPr>
          <p:nvPr>
            <p:ph type="pic" sz="quarter" idx="13" hasCustomPrompt="1"/>
          </p:nvPr>
        </p:nvSpPr>
        <p:spPr>
          <a:xfrm>
            <a:off x="7943849" y="260349"/>
            <a:ext cx="3984625" cy="6048375"/>
          </a:xfrm>
          <a:prstGeom prst="rect">
            <a:avLst/>
          </a:prstGeom>
        </p:spPr>
        <p:txBody>
          <a:bodyPr/>
          <a:lstStyle>
            <a:lvl1pPr>
              <a:defRPr/>
            </a:lvl1pPr>
          </a:lstStyle>
          <a:p>
            <a:r>
              <a:rPr lang="pl-PL" dirty="0"/>
              <a:t>Picture</a:t>
            </a:r>
          </a:p>
        </p:txBody>
      </p:sp>
      <p:sp>
        <p:nvSpPr>
          <p:cNvPr id="8" name="Tytuł 1">
            <a:extLst>
              <a:ext uri="{FF2B5EF4-FFF2-40B4-BE49-F238E27FC236}">
                <a16:creationId xmlns:a16="http://schemas.microsoft.com/office/drawing/2014/main" id="{0136493F-C11A-D593-F3C6-B5D836718A5D}"/>
              </a:ext>
            </a:extLst>
          </p:cNvPr>
          <p:cNvSpPr>
            <a:spLocks noGrp="1"/>
          </p:cNvSpPr>
          <p:nvPr>
            <p:ph type="ctrTitle" hasCustomPrompt="1"/>
          </p:nvPr>
        </p:nvSpPr>
        <p:spPr>
          <a:xfrm>
            <a:off x="1092200" y="2797069"/>
            <a:ext cx="4210050" cy="1803004"/>
          </a:xfrm>
          <a:prstGeom prst="rect">
            <a:avLst/>
          </a:prstGeom>
        </p:spPr>
        <p:txBody>
          <a:bodyPr anchor="t"/>
          <a:lstStyle>
            <a:lvl1pPr algn="l">
              <a:defRPr sz="4800"/>
            </a:lvl1pPr>
          </a:lstStyle>
          <a:p>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AC5D9976-31CB-7D27-2E27-670A519BCADD}"/>
              </a:ext>
            </a:extLst>
          </p:cNvPr>
          <p:cNvSpPr>
            <a:spLocks noGrp="1"/>
          </p:cNvSpPr>
          <p:nvPr>
            <p:ph type="body" sz="quarter" idx="26" hasCustomPrompt="1"/>
          </p:nvPr>
        </p:nvSpPr>
        <p:spPr>
          <a:xfrm>
            <a:off x="1092200" y="4615950"/>
            <a:ext cx="4210050" cy="966702"/>
          </a:xfrm>
          <a:prstGeom prst="rect">
            <a:avLst/>
          </a:prstGeom>
        </p:spPr>
        <p:txBody>
          <a:bodyPr/>
          <a:lstStyle>
            <a:lvl1pPr marL="0" indent="0">
              <a:lnSpc>
                <a:spcPct val="100000"/>
              </a:lnSpc>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2568656661"/>
      </p:ext>
    </p:extLst>
  </p:cSld>
  <p:clrMapOvr>
    <a:masterClrMapping/>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3">
    <p:spTree>
      <p:nvGrpSpPr>
        <p:cNvPr id="1" name=""/>
        <p:cNvGrpSpPr/>
        <p:nvPr/>
      </p:nvGrpSpPr>
      <p:grpSpPr>
        <a:xfrm>
          <a:off x="0" y="0"/>
          <a:ext cx="0" cy="0"/>
          <a:chOff x="0" y="0"/>
          <a:chExt cx="0" cy="0"/>
        </a:xfrm>
      </p:grpSpPr>
      <p:sp>
        <p:nvSpPr>
          <p:cNvPr id="10" name="Symbol zastępczy obrazu 9">
            <a:extLst>
              <a:ext uri="{FF2B5EF4-FFF2-40B4-BE49-F238E27FC236}">
                <a16:creationId xmlns:a16="http://schemas.microsoft.com/office/drawing/2014/main" id="{3ECFA73B-743F-8F28-3237-6F27DA031F96}"/>
              </a:ext>
            </a:extLst>
          </p:cNvPr>
          <p:cNvSpPr>
            <a:spLocks noGrp="1"/>
          </p:cNvSpPr>
          <p:nvPr>
            <p:ph type="pic" sz="quarter" idx="13" hasCustomPrompt="1"/>
          </p:nvPr>
        </p:nvSpPr>
        <p:spPr>
          <a:xfrm>
            <a:off x="2390775" y="0"/>
            <a:ext cx="9250363" cy="6857999"/>
          </a:xfrm>
          <a:prstGeom prst="rect">
            <a:avLst/>
          </a:prstGeom>
        </p:spPr>
        <p:txBody>
          <a:bodyPr/>
          <a:lstStyle>
            <a:lvl1pPr>
              <a:defRPr/>
            </a:lvl1pPr>
          </a:lstStyle>
          <a:p>
            <a:r>
              <a:rPr lang="pl-PL" dirty="0"/>
              <a:t>Picture</a:t>
            </a:r>
          </a:p>
        </p:txBody>
      </p:sp>
      <p:sp>
        <p:nvSpPr>
          <p:cNvPr id="11" name="Tytuł 1">
            <a:extLst>
              <a:ext uri="{FF2B5EF4-FFF2-40B4-BE49-F238E27FC236}">
                <a16:creationId xmlns:a16="http://schemas.microsoft.com/office/drawing/2014/main" id="{1E421A25-D331-3632-57A8-B2E15C821875}"/>
              </a:ext>
            </a:extLst>
          </p:cNvPr>
          <p:cNvSpPr>
            <a:spLocks noGrp="1"/>
          </p:cNvSpPr>
          <p:nvPr>
            <p:ph type="ctrTitle" hasCustomPrompt="1"/>
          </p:nvPr>
        </p:nvSpPr>
        <p:spPr>
          <a:xfrm>
            <a:off x="2805906" y="3561346"/>
            <a:ext cx="4210050" cy="1436771"/>
          </a:xfrm>
          <a:prstGeom prst="rect">
            <a:avLst/>
          </a:prstGeom>
        </p:spPr>
        <p:txBody>
          <a:bodyPr anchor="b"/>
          <a:lstStyle>
            <a:lvl1pPr algn="l">
              <a:defRPr sz="4800"/>
            </a:lvl1pPr>
          </a:lstStyle>
          <a:p>
            <a:r>
              <a:rPr lang="pl-PL" dirty="0" err="1"/>
              <a:t>Click</a:t>
            </a:r>
            <a:r>
              <a:rPr lang="pl-PL" dirty="0"/>
              <a:t> to </a:t>
            </a:r>
            <a:r>
              <a:rPr lang="pl-PL" dirty="0" err="1"/>
              <a:t>edit</a:t>
            </a:r>
            <a:endParaRPr lang="pl-PL" dirty="0"/>
          </a:p>
        </p:txBody>
      </p:sp>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Tree>
    <p:extLst>
      <p:ext uri="{BB962C8B-B14F-4D97-AF65-F5344CB8AC3E}">
        <p14:creationId xmlns:p14="http://schemas.microsoft.com/office/powerpoint/2010/main" val="3285410063"/>
      </p:ext>
    </p:extLst>
  </p:cSld>
  <p:clrMapOvr>
    <a:masterClrMapping/>
  </p:clrMapOvr>
  <p:extLst>
    <p:ext uri="{DCECCB84-F9BA-43D5-87BE-67443E8EF086}">
      <p15:sldGuideLst xmlns:p15="http://schemas.microsoft.com/office/powerpoint/2012/main">
        <p15:guide id="2" pos="150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4">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Symbol zastępczy obrazu 9">
            <a:extLst>
              <a:ext uri="{FF2B5EF4-FFF2-40B4-BE49-F238E27FC236}">
                <a16:creationId xmlns:a16="http://schemas.microsoft.com/office/drawing/2014/main" id="{8847F850-426C-B63A-DDD1-2CC494FF4753}"/>
              </a:ext>
            </a:extLst>
          </p:cNvPr>
          <p:cNvSpPr>
            <a:spLocks noGrp="1"/>
          </p:cNvSpPr>
          <p:nvPr>
            <p:ph type="pic" sz="quarter" idx="13" hasCustomPrompt="1"/>
          </p:nvPr>
        </p:nvSpPr>
        <p:spPr>
          <a:xfrm>
            <a:off x="550232" y="2606493"/>
            <a:ext cx="2605941" cy="3162483"/>
          </a:xfrm>
          <a:prstGeom prst="rect">
            <a:avLst/>
          </a:prstGeom>
        </p:spPr>
        <p:txBody>
          <a:bodyPr/>
          <a:lstStyle>
            <a:lvl1pPr>
              <a:defRPr/>
            </a:lvl1pPr>
          </a:lstStyle>
          <a:p>
            <a:r>
              <a:rPr lang="pl-PL" dirty="0"/>
              <a:t>Picture</a:t>
            </a:r>
          </a:p>
        </p:txBody>
      </p:sp>
      <p:sp>
        <p:nvSpPr>
          <p:cNvPr id="3" name="Symbol zastępczy obrazu 9">
            <a:extLst>
              <a:ext uri="{FF2B5EF4-FFF2-40B4-BE49-F238E27FC236}">
                <a16:creationId xmlns:a16="http://schemas.microsoft.com/office/drawing/2014/main" id="{79EC590A-81E4-E713-4505-D026CF6D9B13}"/>
              </a:ext>
            </a:extLst>
          </p:cNvPr>
          <p:cNvSpPr>
            <a:spLocks noGrp="1"/>
          </p:cNvSpPr>
          <p:nvPr>
            <p:ph type="pic" sz="quarter" idx="37" hasCustomPrompt="1"/>
          </p:nvPr>
        </p:nvSpPr>
        <p:spPr>
          <a:xfrm>
            <a:off x="3378554" y="2606493"/>
            <a:ext cx="2605941" cy="3162483"/>
          </a:xfrm>
          <a:prstGeom prst="rect">
            <a:avLst/>
          </a:prstGeom>
        </p:spPr>
        <p:txBody>
          <a:bodyPr/>
          <a:lstStyle>
            <a:lvl1pPr>
              <a:defRPr/>
            </a:lvl1pPr>
          </a:lstStyle>
          <a:p>
            <a:r>
              <a:rPr lang="pl-PL" dirty="0"/>
              <a:t>Picture</a:t>
            </a:r>
          </a:p>
        </p:txBody>
      </p:sp>
      <p:sp>
        <p:nvSpPr>
          <p:cNvPr id="7" name="Symbol zastępczy obrazu 9">
            <a:extLst>
              <a:ext uri="{FF2B5EF4-FFF2-40B4-BE49-F238E27FC236}">
                <a16:creationId xmlns:a16="http://schemas.microsoft.com/office/drawing/2014/main" id="{9CCFAE10-E040-0718-E8B4-1770A96B0B40}"/>
              </a:ext>
            </a:extLst>
          </p:cNvPr>
          <p:cNvSpPr>
            <a:spLocks noGrp="1"/>
          </p:cNvSpPr>
          <p:nvPr>
            <p:ph type="pic" sz="quarter" idx="38" hasCustomPrompt="1"/>
          </p:nvPr>
        </p:nvSpPr>
        <p:spPr>
          <a:xfrm>
            <a:off x="6206876" y="2606492"/>
            <a:ext cx="2605941" cy="3162483"/>
          </a:xfrm>
          <a:prstGeom prst="rect">
            <a:avLst/>
          </a:prstGeom>
        </p:spPr>
        <p:txBody>
          <a:bodyPr/>
          <a:lstStyle>
            <a:lvl1pPr>
              <a:defRPr/>
            </a:lvl1pPr>
          </a:lstStyle>
          <a:p>
            <a:r>
              <a:rPr lang="pl-PL" dirty="0"/>
              <a:t>Picture</a:t>
            </a:r>
          </a:p>
        </p:txBody>
      </p:sp>
      <p:sp>
        <p:nvSpPr>
          <p:cNvPr id="8" name="Tytuł 1">
            <a:extLst>
              <a:ext uri="{FF2B5EF4-FFF2-40B4-BE49-F238E27FC236}">
                <a16:creationId xmlns:a16="http://schemas.microsoft.com/office/drawing/2014/main" id="{FAC78A4D-A32D-C8B5-B9BA-ABA8D54A379A}"/>
              </a:ext>
            </a:extLst>
          </p:cNvPr>
          <p:cNvSpPr>
            <a:spLocks noGrp="1"/>
          </p:cNvSpPr>
          <p:nvPr>
            <p:ph type="ctrTitle" hasCustomPrompt="1"/>
          </p:nvPr>
        </p:nvSpPr>
        <p:spPr>
          <a:xfrm>
            <a:off x="550232" y="1089025"/>
            <a:ext cx="5517146"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7B5F912E-2312-CF5F-8727-78618E4B7CEA}"/>
              </a:ext>
            </a:extLst>
          </p:cNvPr>
          <p:cNvSpPr>
            <a:spLocks noGrp="1"/>
          </p:cNvSpPr>
          <p:nvPr>
            <p:ph type="body" sz="quarter" idx="36" hasCustomPrompt="1"/>
          </p:nvPr>
        </p:nvSpPr>
        <p:spPr>
          <a:xfrm>
            <a:off x="550863" y="2249637"/>
            <a:ext cx="2605941" cy="352483"/>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2" name="Symbol zastępczy tekstu 18">
            <a:extLst>
              <a:ext uri="{FF2B5EF4-FFF2-40B4-BE49-F238E27FC236}">
                <a16:creationId xmlns:a16="http://schemas.microsoft.com/office/drawing/2014/main" id="{1A0D89F3-5EB9-82F5-983E-0C7FA6B0D4BF}"/>
              </a:ext>
            </a:extLst>
          </p:cNvPr>
          <p:cNvSpPr>
            <a:spLocks noGrp="1"/>
          </p:cNvSpPr>
          <p:nvPr>
            <p:ph type="body" sz="quarter" idx="39" hasCustomPrompt="1"/>
          </p:nvPr>
        </p:nvSpPr>
        <p:spPr>
          <a:xfrm>
            <a:off x="3378553" y="2249636"/>
            <a:ext cx="2605941" cy="352483"/>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3" name="Symbol zastępczy tekstu 18">
            <a:extLst>
              <a:ext uri="{FF2B5EF4-FFF2-40B4-BE49-F238E27FC236}">
                <a16:creationId xmlns:a16="http://schemas.microsoft.com/office/drawing/2014/main" id="{5DDB0E99-24F4-178F-8D7E-8FBB61CA7B78}"/>
              </a:ext>
            </a:extLst>
          </p:cNvPr>
          <p:cNvSpPr>
            <a:spLocks noGrp="1"/>
          </p:cNvSpPr>
          <p:nvPr>
            <p:ph type="body" sz="quarter" idx="40" hasCustomPrompt="1"/>
          </p:nvPr>
        </p:nvSpPr>
        <p:spPr>
          <a:xfrm>
            <a:off x="6206243" y="2249635"/>
            <a:ext cx="2605941" cy="352483"/>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4" name="Symbol zastępczy obrazu 9">
            <a:extLst>
              <a:ext uri="{FF2B5EF4-FFF2-40B4-BE49-F238E27FC236}">
                <a16:creationId xmlns:a16="http://schemas.microsoft.com/office/drawing/2014/main" id="{246C1EAB-0AEB-BFAB-1B34-64C80E85051C}"/>
              </a:ext>
            </a:extLst>
          </p:cNvPr>
          <p:cNvSpPr>
            <a:spLocks noGrp="1"/>
          </p:cNvSpPr>
          <p:nvPr>
            <p:ph type="pic" sz="quarter" idx="41" hasCustomPrompt="1"/>
          </p:nvPr>
        </p:nvSpPr>
        <p:spPr>
          <a:xfrm>
            <a:off x="9035197" y="2606491"/>
            <a:ext cx="2605941" cy="3162483"/>
          </a:xfrm>
          <a:prstGeom prst="rect">
            <a:avLst/>
          </a:prstGeom>
        </p:spPr>
        <p:txBody>
          <a:bodyPr/>
          <a:lstStyle>
            <a:lvl1pPr>
              <a:defRPr/>
            </a:lvl1pPr>
          </a:lstStyle>
          <a:p>
            <a:r>
              <a:rPr lang="pl-PL" dirty="0"/>
              <a:t>Picture</a:t>
            </a:r>
          </a:p>
        </p:txBody>
      </p:sp>
      <p:sp>
        <p:nvSpPr>
          <p:cNvPr id="15" name="Symbol zastępczy tekstu 18">
            <a:extLst>
              <a:ext uri="{FF2B5EF4-FFF2-40B4-BE49-F238E27FC236}">
                <a16:creationId xmlns:a16="http://schemas.microsoft.com/office/drawing/2014/main" id="{4BA92F28-177F-7A3D-0F73-BAF979727415}"/>
              </a:ext>
            </a:extLst>
          </p:cNvPr>
          <p:cNvSpPr>
            <a:spLocks noGrp="1"/>
          </p:cNvSpPr>
          <p:nvPr>
            <p:ph type="body" sz="quarter" idx="42" hasCustomPrompt="1"/>
          </p:nvPr>
        </p:nvSpPr>
        <p:spPr>
          <a:xfrm>
            <a:off x="9035197" y="2249634"/>
            <a:ext cx="2605941" cy="352483"/>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9202659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EXT1">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10" name="Tytuł 1">
            <a:extLst>
              <a:ext uri="{FF2B5EF4-FFF2-40B4-BE49-F238E27FC236}">
                <a16:creationId xmlns:a16="http://schemas.microsoft.com/office/drawing/2014/main" id="{E99239A5-A4A4-7B04-CDA8-7DDB899B7A3E}"/>
              </a:ext>
            </a:extLst>
          </p:cNvPr>
          <p:cNvSpPr>
            <a:spLocks noGrp="1"/>
          </p:cNvSpPr>
          <p:nvPr>
            <p:ph type="ctrTitle" hasCustomPrompt="1"/>
          </p:nvPr>
        </p:nvSpPr>
        <p:spPr>
          <a:xfrm>
            <a:off x="550863" y="1089025"/>
            <a:ext cx="9993121"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11" name="Symbol zastępczy tekstu 18">
            <a:extLst>
              <a:ext uri="{FF2B5EF4-FFF2-40B4-BE49-F238E27FC236}">
                <a16:creationId xmlns:a16="http://schemas.microsoft.com/office/drawing/2014/main" id="{17C44D34-C63F-7A6C-26E8-81F7C48123B8}"/>
              </a:ext>
            </a:extLst>
          </p:cNvPr>
          <p:cNvSpPr>
            <a:spLocks noGrp="1"/>
          </p:cNvSpPr>
          <p:nvPr>
            <p:ph type="body" sz="quarter" idx="36" hasCustomPrompt="1"/>
          </p:nvPr>
        </p:nvSpPr>
        <p:spPr>
          <a:xfrm>
            <a:off x="550864" y="2281646"/>
            <a:ext cx="11090274" cy="3487329"/>
          </a:xfrm>
          <a:prstGeom prst="rect">
            <a:avLst/>
          </a:prstGeom>
        </p:spPr>
        <p:txBody>
          <a:bodyPr numCol="1" spcCol="900000"/>
          <a:lstStyle>
            <a:lvl1pPr marL="0" indent="0">
              <a:lnSpc>
                <a:spcPct val="100000"/>
              </a:lnSpc>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98050512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XT2">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Tytuł 1">
            <a:extLst>
              <a:ext uri="{FF2B5EF4-FFF2-40B4-BE49-F238E27FC236}">
                <a16:creationId xmlns:a16="http://schemas.microsoft.com/office/drawing/2014/main" id="{1CF9317A-5636-8856-51BB-D277DE4F3ACF}"/>
              </a:ext>
            </a:extLst>
          </p:cNvPr>
          <p:cNvSpPr>
            <a:spLocks noGrp="1"/>
          </p:cNvSpPr>
          <p:nvPr>
            <p:ph type="ctrTitle" hasCustomPrompt="1"/>
          </p:nvPr>
        </p:nvSpPr>
        <p:spPr>
          <a:xfrm>
            <a:off x="550863" y="1089025"/>
            <a:ext cx="9993121"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3" name="Symbol zastępczy tekstu 18">
            <a:extLst>
              <a:ext uri="{FF2B5EF4-FFF2-40B4-BE49-F238E27FC236}">
                <a16:creationId xmlns:a16="http://schemas.microsoft.com/office/drawing/2014/main" id="{98F7F8D2-DEE8-D36C-8E31-7BD371A9276A}"/>
              </a:ext>
            </a:extLst>
          </p:cNvPr>
          <p:cNvSpPr>
            <a:spLocks noGrp="1"/>
          </p:cNvSpPr>
          <p:nvPr>
            <p:ph type="body" sz="quarter" idx="36" hasCustomPrompt="1"/>
          </p:nvPr>
        </p:nvSpPr>
        <p:spPr>
          <a:xfrm>
            <a:off x="550864" y="2281646"/>
            <a:ext cx="11090274" cy="3487329"/>
          </a:xfrm>
          <a:prstGeom prst="rect">
            <a:avLst/>
          </a:prstGeom>
        </p:spPr>
        <p:txBody>
          <a:bodyPr numCol="2" spcCol="900000"/>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4420545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3">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Tytuł 1">
            <a:extLst>
              <a:ext uri="{FF2B5EF4-FFF2-40B4-BE49-F238E27FC236}">
                <a16:creationId xmlns:a16="http://schemas.microsoft.com/office/drawing/2014/main" id="{6478614B-3221-8156-CE66-0931A9FF9AC9}"/>
              </a:ext>
            </a:extLst>
          </p:cNvPr>
          <p:cNvSpPr>
            <a:spLocks noGrp="1"/>
          </p:cNvSpPr>
          <p:nvPr>
            <p:ph type="ctrTitle" hasCustomPrompt="1"/>
          </p:nvPr>
        </p:nvSpPr>
        <p:spPr>
          <a:xfrm>
            <a:off x="550863" y="1089025"/>
            <a:ext cx="11090275" cy="643962"/>
          </a:xfrm>
          <a:prstGeom prst="rect">
            <a:avLst/>
          </a:prstGeom>
        </p:spPr>
        <p:txBody>
          <a:bodyPr anchor="ctr"/>
          <a:lstStyle>
            <a:lvl1pPr algn="ctr">
              <a:defRPr sz="3200"/>
            </a:lvl1pPr>
          </a:lstStyle>
          <a:p>
            <a:r>
              <a:rPr lang="pl-PL" dirty="0" err="1"/>
              <a:t>Click</a:t>
            </a:r>
            <a:r>
              <a:rPr lang="pl-PL" dirty="0"/>
              <a:t> to </a:t>
            </a:r>
            <a:r>
              <a:rPr lang="pl-PL" dirty="0" err="1"/>
              <a:t>edit</a:t>
            </a:r>
            <a:endParaRPr lang="pl-PL" dirty="0"/>
          </a:p>
        </p:txBody>
      </p:sp>
      <p:sp>
        <p:nvSpPr>
          <p:cNvPr id="8" name="Symbol zastępczy tekstu 18">
            <a:extLst>
              <a:ext uri="{FF2B5EF4-FFF2-40B4-BE49-F238E27FC236}">
                <a16:creationId xmlns:a16="http://schemas.microsoft.com/office/drawing/2014/main" id="{AE867E16-4231-D17F-20B7-4F7E1F314B35}"/>
              </a:ext>
            </a:extLst>
          </p:cNvPr>
          <p:cNvSpPr>
            <a:spLocks noGrp="1"/>
          </p:cNvSpPr>
          <p:nvPr>
            <p:ph type="body" sz="quarter" idx="39" hasCustomPrompt="1"/>
          </p:nvPr>
        </p:nvSpPr>
        <p:spPr>
          <a:xfrm>
            <a:off x="2050489" y="2391945"/>
            <a:ext cx="2311200" cy="416686"/>
          </a:xfrm>
          <a:prstGeom prst="rect">
            <a:avLst/>
          </a:prstGeom>
        </p:spPr>
        <p:txBody>
          <a:bodyPr anchor="b"/>
          <a:lstStyle>
            <a:lvl1pPr marL="0" indent="0" algn="ctr">
              <a:lnSpc>
                <a:spcPct val="100000"/>
              </a:lnSpc>
              <a:buNone/>
              <a:defRPr sz="18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118804B9-135C-3ED3-C66F-DCBACC593EE7}"/>
              </a:ext>
            </a:extLst>
          </p:cNvPr>
          <p:cNvSpPr>
            <a:spLocks noGrp="1"/>
          </p:cNvSpPr>
          <p:nvPr>
            <p:ph type="body" sz="quarter" idx="40" hasCustomPrompt="1"/>
          </p:nvPr>
        </p:nvSpPr>
        <p:spPr>
          <a:xfrm>
            <a:off x="5000096" y="2391943"/>
            <a:ext cx="2311200" cy="416686"/>
          </a:xfrm>
          <a:prstGeom prst="rect">
            <a:avLst/>
          </a:prstGeom>
        </p:spPr>
        <p:txBody>
          <a:bodyPr anchor="b"/>
          <a:lstStyle>
            <a:lvl1pPr marL="0" indent="0" algn="ctr">
              <a:lnSpc>
                <a:spcPct val="100000"/>
              </a:lnSpc>
              <a:buNone/>
              <a:defRPr sz="18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0" name="Symbol zastępczy tekstu 18">
            <a:extLst>
              <a:ext uri="{FF2B5EF4-FFF2-40B4-BE49-F238E27FC236}">
                <a16:creationId xmlns:a16="http://schemas.microsoft.com/office/drawing/2014/main" id="{E908A051-07C0-D5D6-1422-7F79EFEF3F44}"/>
              </a:ext>
            </a:extLst>
          </p:cNvPr>
          <p:cNvSpPr>
            <a:spLocks noGrp="1"/>
          </p:cNvSpPr>
          <p:nvPr>
            <p:ph type="body" sz="quarter" idx="42" hasCustomPrompt="1"/>
          </p:nvPr>
        </p:nvSpPr>
        <p:spPr>
          <a:xfrm>
            <a:off x="7950964" y="2387605"/>
            <a:ext cx="2311200" cy="416686"/>
          </a:xfrm>
          <a:prstGeom prst="rect">
            <a:avLst/>
          </a:prstGeom>
        </p:spPr>
        <p:txBody>
          <a:bodyPr anchor="b"/>
          <a:lstStyle>
            <a:lvl1pPr marL="0" indent="0" algn="ctr">
              <a:lnSpc>
                <a:spcPct val="100000"/>
              </a:lnSpc>
              <a:buNone/>
              <a:defRPr sz="18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1" name="Symbol zastępczy tekstu 18">
            <a:extLst>
              <a:ext uri="{FF2B5EF4-FFF2-40B4-BE49-F238E27FC236}">
                <a16:creationId xmlns:a16="http://schemas.microsoft.com/office/drawing/2014/main" id="{C548F80F-BAF8-BD32-6A2F-845B596AF8B0}"/>
              </a:ext>
            </a:extLst>
          </p:cNvPr>
          <p:cNvSpPr>
            <a:spLocks noGrp="1"/>
          </p:cNvSpPr>
          <p:nvPr>
            <p:ph type="body" sz="quarter" idx="44" hasCustomPrompt="1"/>
          </p:nvPr>
        </p:nvSpPr>
        <p:spPr>
          <a:xfrm>
            <a:off x="2050489" y="3163514"/>
            <a:ext cx="2311200" cy="2409974"/>
          </a:xfrm>
          <a:prstGeom prst="rect">
            <a:avLst/>
          </a:prstGeom>
        </p:spPr>
        <p:txBody>
          <a:bodyPr anchor="t"/>
          <a:lstStyle>
            <a:lvl1pPr marL="0" indent="0" algn="ctr">
              <a:lnSpc>
                <a:spcPct val="100000"/>
              </a:lnSpc>
              <a:buNone/>
              <a:defRPr sz="1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2" name="Symbol zastępczy tekstu 18">
            <a:extLst>
              <a:ext uri="{FF2B5EF4-FFF2-40B4-BE49-F238E27FC236}">
                <a16:creationId xmlns:a16="http://schemas.microsoft.com/office/drawing/2014/main" id="{73838EB2-2135-4788-4C34-AF68D942ABE8}"/>
              </a:ext>
            </a:extLst>
          </p:cNvPr>
          <p:cNvSpPr>
            <a:spLocks noGrp="1"/>
          </p:cNvSpPr>
          <p:nvPr>
            <p:ph type="body" sz="quarter" idx="45" hasCustomPrompt="1"/>
          </p:nvPr>
        </p:nvSpPr>
        <p:spPr>
          <a:xfrm>
            <a:off x="5000096" y="3163512"/>
            <a:ext cx="2311200" cy="2409974"/>
          </a:xfrm>
          <a:prstGeom prst="rect">
            <a:avLst/>
          </a:prstGeom>
        </p:spPr>
        <p:txBody>
          <a:bodyPr anchor="t"/>
          <a:lstStyle>
            <a:lvl1pPr marL="0" indent="0" algn="ctr">
              <a:lnSpc>
                <a:spcPct val="100000"/>
              </a:lnSpc>
              <a:buNone/>
              <a:defRPr sz="1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3" name="Symbol zastępczy tekstu 18">
            <a:extLst>
              <a:ext uri="{FF2B5EF4-FFF2-40B4-BE49-F238E27FC236}">
                <a16:creationId xmlns:a16="http://schemas.microsoft.com/office/drawing/2014/main" id="{FC01C674-7C4A-8D82-2CF8-D897482C7CD1}"/>
              </a:ext>
            </a:extLst>
          </p:cNvPr>
          <p:cNvSpPr>
            <a:spLocks noGrp="1"/>
          </p:cNvSpPr>
          <p:nvPr>
            <p:ph type="body" sz="quarter" idx="46" hasCustomPrompt="1"/>
          </p:nvPr>
        </p:nvSpPr>
        <p:spPr>
          <a:xfrm>
            <a:off x="7950964" y="3159174"/>
            <a:ext cx="2311200" cy="2409974"/>
          </a:xfrm>
          <a:prstGeom prst="rect">
            <a:avLst/>
          </a:prstGeom>
        </p:spPr>
        <p:txBody>
          <a:bodyPr anchor="t"/>
          <a:lstStyle>
            <a:lvl1pPr marL="0" indent="0" algn="ctr">
              <a:lnSpc>
                <a:spcPct val="100000"/>
              </a:lnSpc>
              <a:buNone/>
              <a:defRPr sz="1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131071434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4">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Tytuł 1">
            <a:extLst>
              <a:ext uri="{FF2B5EF4-FFF2-40B4-BE49-F238E27FC236}">
                <a16:creationId xmlns:a16="http://schemas.microsoft.com/office/drawing/2014/main" id="{741C1E10-78C3-2262-4513-D54B9911439D}"/>
              </a:ext>
            </a:extLst>
          </p:cNvPr>
          <p:cNvSpPr>
            <a:spLocks noGrp="1"/>
          </p:cNvSpPr>
          <p:nvPr>
            <p:ph type="ctrTitle" hasCustomPrompt="1"/>
          </p:nvPr>
        </p:nvSpPr>
        <p:spPr>
          <a:xfrm>
            <a:off x="550863" y="1089025"/>
            <a:ext cx="9993121"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3" name="Symbol zastępczy tekstu 18">
            <a:extLst>
              <a:ext uri="{FF2B5EF4-FFF2-40B4-BE49-F238E27FC236}">
                <a16:creationId xmlns:a16="http://schemas.microsoft.com/office/drawing/2014/main" id="{573AEAE1-BCB0-81BC-8FED-ED710452870E}"/>
              </a:ext>
            </a:extLst>
          </p:cNvPr>
          <p:cNvSpPr>
            <a:spLocks noGrp="1"/>
          </p:cNvSpPr>
          <p:nvPr>
            <p:ph type="body" sz="quarter" idx="26" hasCustomPrompt="1"/>
          </p:nvPr>
        </p:nvSpPr>
        <p:spPr>
          <a:xfrm>
            <a:off x="6736887" y="2493655"/>
            <a:ext cx="4904251" cy="3275320"/>
          </a:xfrm>
          <a:prstGeom prst="rect">
            <a:avLst/>
          </a:prstGeom>
        </p:spPr>
        <p:txBody>
          <a:bodyPr/>
          <a:lstStyle>
            <a:lvl1pPr marL="0" indent="0">
              <a:lnSpc>
                <a:spcPct val="100000"/>
              </a:lnSpc>
              <a:buNone/>
              <a:defRPr sz="16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4" name="Symbol zastępczy tekstu 18">
            <a:extLst>
              <a:ext uri="{FF2B5EF4-FFF2-40B4-BE49-F238E27FC236}">
                <a16:creationId xmlns:a16="http://schemas.microsoft.com/office/drawing/2014/main" id="{AB3DA6DC-69BB-1CF3-1244-4658E3ABA126}"/>
              </a:ext>
            </a:extLst>
          </p:cNvPr>
          <p:cNvSpPr>
            <a:spLocks noGrp="1"/>
          </p:cNvSpPr>
          <p:nvPr>
            <p:ph type="body" sz="quarter" idx="36" hasCustomPrompt="1"/>
          </p:nvPr>
        </p:nvSpPr>
        <p:spPr>
          <a:xfrm>
            <a:off x="550864" y="2493654"/>
            <a:ext cx="4920520" cy="3275321"/>
          </a:xfrm>
          <a:prstGeom prst="rect">
            <a:avLst/>
          </a:prstGeom>
        </p:spPr>
        <p:txBody>
          <a:bodyPr/>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2196851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5">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Prostokąt 6">
            <a:extLst>
              <a:ext uri="{FF2B5EF4-FFF2-40B4-BE49-F238E27FC236}">
                <a16:creationId xmlns:a16="http://schemas.microsoft.com/office/drawing/2014/main" id="{29013868-533B-AC20-0280-B61A02D65347}"/>
              </a:ext>
            </a:extLst>
          </p:cNvPr>
          <p:cNvSpPr/>
          <p:nvPr userDrawn="1"/>
        </p:nvSpPr>
        <p:spPr>
          <a:xfrm>
            <a:off x="263525" y="260350"/>
            <a:ext cx="11664950" cy="60483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43D447F2-5D7F-9F11-BF6C-7EFE85EE3561}"/>
              </a:ext>
            </a:extLst>
          </p:cNvPr>
          <p:cNvSpPr>
            <a:spLocks noGrp="1"/>
          </p:cNvSpPr>
          <p:nvPr>
            <p:ph type="ctrTitle" hasCustomPrompt="1"/>
          </p:nvPr>
        </p:nvSpPr>
        <p:spPr>
          <a:xfrm>
            <a:off x="1909011" y="3107019"/>
            <a:ext cx="8373979" cy="643962"/>
          </a:xfrm>
          <a:prstGeom prst="rect">
            <a:avLst/>
          </a:prstGeom>
        </p:spPr>
        <p:txBody>
          <a:bodyPr anchor="ctr"/>
          <a:lstStyle>
            <a:lvl1pPr algn="ctr">
              <a:defRPr sz="3200">
                <a:solidFill>
                  <a:schemeClr val="bg1"/>
                </a:solidFill>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400006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EXT6">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Symbol zastępczy obrazu 9">
            <a:extLst>
              <a:ext uri="{FF2B5EF4-FFF2-40B4-BE49-F238E27FC236}">
                <a16:creationId xmlns:a16="http://schemas.microsoft.com/office/drawing/2014/main" id="{0492F970-7472-E9CB-A72B-53930CB95ED5}"/>
              </a:ext>
            </a:extLst>
          </p:cNvPr>
          <p:cNvSpPr>
            <a:spLocks noGrp="1"/>
          </p:cNvSpPr>
          <p:nvPr>
            <p:ph type="pic" sz="quarter" idx="13" hasCustomPrompt="1"/>
          </p:nvPr>
        </p:nvSpPr>
        <p:spPr>
          <a:xfrm>
            <a:off x="263525" y="260349"/>
            <a:ext cx="11664950" cy="6048375"/>
          </a:xfrm>
          <a:prstGeom prst="rect">
            <a:avLst/>
          </a:prstGeom>
        </p:spPr>
        <p:txBody>
          <a:bodyPr/>
          <a:lstStyle>
            <a:lvl1pPr>
              <a:defRPr/>
            </a:lvl1pPr>
          </a:lstStyle>
          <a:p>
            <a:r>
              <a:rPr lang="pl-PL" dirty="0"/>
              <a:t>Picture</a:t>
            </a:r>
          </a:p>
        </p:txBody>
      </p:sp>
      <p:sp>
        <p:nvSpPr>
          <p:cNvPr id="3" name="Tytuł 1">
            <a:extLst>
              <a:ext uri="{FF2B5EF4-FFF2-40B4-BE49-F238E27FC236}">
                <a16:creationId xmlns:a16="http://schemas.microsoft.com/office/drawing/2014/main" id="{83B96092-85D8-2296-1B43-9B4C84BA59DE}"/>
              </a:ext>
            </a:extLst>
          </p:cNvPr>
          <p:cNvSpPr>
            <a:spLocks noGrp="1"/>
          </p:cNvSpPr>
          <p:nvPr>
            <p:ph type="ctrTitle" hasCustomPrompt="1"/>
          </p:nvPr>
        </p:nvSpPr>
        <p:spPr>
          <a:xfrm>
            <a:off x="1909011" y="3107019"/>
            <a:ext cx="8373979" cy="643962"/>
          </a:xfrm>
          <a:prstGeom prst="rect">
            <a:avLst/>
          </a:prstGeom>
        </p:spPr>
        <p:txBody>
          <a:bodyPr anchor="ctr"/>
          <a:lstStyle>
            <a:lvl1pPr algn="ctr">
              <a:defRPr sz="3200">
                <a:solidFill>
                  <a:schemeClr val="bg1"/>
                </a:solidFill>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2004363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EXT+PICTURE">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Tytuł 1">
            <a:extLst>
              <a:ext uri="{FF2B5EF4-FFF2-40B4-BE49-F238E27FC236}">
                <a16:creationId xmlns:a16="http://schemas.microsoft.com/office/drawing/2014/main" id="{0F212E65-B0FF-C24A-36ED-2A888F7FEA2A}"/>
              </a:ext>
            </a:extLst>
          </p:cNvPr>
          <p:cNvSpPr>
            <a:spLocks noGrp="1"/>
          </p:cNvSpPr>
          <p:nvPr>
            <p:ph type="ctrTitle" hasCustomPrompt="1"/>
          </p:nvPr>
        </p:nvSpPr>
        <p:spPr>
          <a:xfrm>
            <a:off x="550865" y="1089025"/>
            <a:ext cx="6058483"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8" name="Symbol zastępczy tekstu 18">
            <a:extLst>
              <a:ext uri="{FF2B5EF4-FFF2-40B4-BE49-F238E27FC236}">
                <a16:creationId xmlns:a16="http://schemas.microsoft.com/office/drawing/2014/main" id="{389D06AC-1B03-31EE-2C3A-3286C09D523A}"/>
              </a:ext>
            </a:extLst>
          </p:cNvPr>
          <p:cNvSpPr>
            <a:spLocks noGrp="1"/>
          </p:cNvSpPr>
          <p:nvPr>
            <p:ph type="body" sz="quarter" idx="36" hasCustomPrompt="1"/>
          </p:nvPr>
        </p:nvSpPr>
        <p:spPr>
          <a:xfrm>
            <a:off x="550863" y="2493654"/>
            <a:ext cx="6058485" cy="3275321"/>
          </a:xfrm>
          <a:prstGeom prst="rect">
            <a:avLst/>
          </a:prstGeom>
        </p:spPr>
        <p:txBody>
          <a:bodyPr/>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9" name="Symbol zastępczy obrazu 9">
            <a:extLst>
              <a:ext uri="{FF2B5EF4-FFF2-40B4-BE49-F238E27FC236}">
                <a16:creationId xmlns:a16="http://schemas.microsoft.com/office/drawing/2014/main" id="{9F87C17D-14C0-53D3-E93D-20C99CE150CD}"/>
              </a:ext>
            </a:extLst>
          </p:cNvPr>
          <p:cNvSpPr>
            <a:spLocks noGrp="1"/>
          </p:cNvSpPr>
          <p:nvPr>
            <p:ph type="pic" sz="quarter" idx="37" hasCustomPrompt="1"/>
          </p:nvPr>
        </p:nvSpPr>
        <p:spPr>
          <a:xfrm>
            <a:off x="7402511" y="0"/>
            <a:ext cx="4789489" cy="6308725"/>
          </a:xfrm>
          <a:prstGeom prst="rect">
            <a:avLst/>
          </a:prstGeom>
        </p:spPr>
        <p:txBody>
          <a:bodyPr/>
          <a:lstStyle>
            <a:lvl1pPr>
              <a:defRPr/>
            </a:lvl1pPr>
          </a:lstStyle>
          <a:p>
            <a:r>
              <a:rPr lang="pl-PL" dirty="0"/>
              <a:t>Picture</a:t>
            </a:r>
          </a:p>
        </p:txBody>
      </p:sp>
    </p:spTree>
    <p:extLst>
      <p:ext uri="{BB962C8B-B14F-4D97-AF65-F5344CB8AC3E}">
        <p14:creationId xmlns:p14="http://schemas.microsoft.com/office/powerpoint/2010/main" val="420919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PS_typeface">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A89DDFD-7A06-D2A9-224A-19A01EFC9B74}"/>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02C0BA2-F9F8-88E7-0A39-83AF2C307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81748" y="3366370"/>
            <a:ext cx="2122105" cy="2402605"/>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Typeface</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254016" cy="407702"/>
            <a:chOff x="1111054" y="2426956"/>
            <a:chExt cx="425401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1" y="2426956"/>
              <a:ext cx="3674719" cy="400110"/>
            </a:xfrm>
            <a:prstGeom prst="rect">
              <a:avLst/>
            </a:prstGeom>
            <a:noFill/>
          </p:spPr>
          <p:txBody>
            <a:bodyPr wrap="square" rtlCol="0">
              <a:spAutoFit/>
            </a:bodyPr>
            <a:lstStyle/>
            <a:p>
              <a:pPr lvl="0"/>
              <a:r>
                <a:rPr lang="pl-PL" sz="2000" dirty="0"/>
                <a:t>Font </a:t>
              </a:r>
              <a:r>
                <a:rPr lang="pl-PL" sz="2000" dirty="0" err="1"/>
                <a:t>name</a:t>
              </a:r>
              <a:r>
                <a:rPr lang="pl-PL" sz="2000" dirty="0"/>
                <a:t> </a:t>
              </a:r>
              <a:r>
                <a:rPr lang="pl-PL" sz="1200" dirty="0"/>
                <a:t>(</a:t>
              </a:r>
              <a:r>
                <a:rPr lang="pl-PL" sz="1200" dirty="0" err="1"/>
                <a:t>obligatory</a:t>
              </a:r>
              <a:r>
                <a:rPr lang="pl-PL" sz="1200" dirty="0"/>
                <a:t> in Master </a:t>
              </a:r>
              <a:r>
                <a:rPr lang="pl-PL" sz="1200" dirty="0" err="1"/>
                <a:t>Template</a:t>
              </a:r>
              <a:r>
                <a:rPr lang="pl-PL" sz="1200" dirty="0"/>
                <a:t>)*</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grpSp>
        <p:nvGrpSpPr>
          <p:cNvPr id="51" name="Group 50">
            <a:extLst>
              <a:ext uri="{FF2B5EF4-FFF2-40B4-BE49-F238E27FC236}">
                <a16:creationId xmlns:a16="http://schemas.microsoft.com/office/drawing/2014/main" id="{EAF3EA85-5B1C-4386-F85C-A06120AAF62B}"/>
              </a:ext>
            </a:extLst>
          </p:cNvPr>
          <p:cNvGrpSpPr/>
          <p:nvPr userDrawn="1"/>
        </p:nvGrpSpPr>
        <p:grpSpPr>
          <a:xfrm>
            <a:off x="569717" y="3729433"/>
            <a:ext cx="4134046" cy="407702"/>
            <a:chOff x="1111054" y="2426956"/>
            <a:chExt cx="4134046" cy="407702"/>
          </a:xfrm>
        </p:grpSpPr>
        <p:sp>
          <p:nvSpPr>
            <p:cNvPr id="52" name="TextBox 51">
              <a:extLst>
                <a:ext uri="{FF2B5EF4-FFF2-40B4-BE49-F238E27FC236}">
                  <a16:creationId xmlns:a16="http://schemas.microsoft.com/office/drawing/2014/main" id="{A6697A46-25D0-E0AC-427E-C45113343737}"/>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a:t>Font </a:t>
              </a:r>
              <a:r>
                <a:rPr lang="pl-PL" sz="2000" dirty="0" err="1"/>
                <a:t>versions</a:t>
              </a:r>
              <a:endParaRPr lang="pl-PL" sz="2000" dirty="0"/>
            </a:p>
          </p:txBody>
        </p:sp>
        <p:sp>
          <p:nvSpPr>
            <p:cNvPr id="53" name="TextBox 52">
              <a:extLst>
                <a:ext uri="{FF2B5EF4-FFF2-40B4-BE49-F238E27FC236}">
                  <a16:creationId xmlns:a16="http://schemas.microsoft.com/office/drawing/2014/main" id="{BA6119BD-4C38-0CC4-51FB-EA164168E1D9}"/>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58" name="TextBox 57">
            <a:extLst>
              <a:ext uri="{FF2B5EF4-FFF2-40B4-BE49-F238E27FC236}">
                <a16:creationId xmlns:a16="http://schemas.microsoft.com/office/drawing/2014/main" id="{BC96B141-CE35-1EB9-BF0C-3AA549B6A40C}"/>
              </a:ext>
            </a:extLst>
          </p:cNvPr>
          <p:cNvSpPr txBox="1"/>
          <p:nvPr userDrawn="1"/>
        </p:nvSpPr>
        <p:spPr>
          <a:xfrm>
            <a:off x="6023119" y="2205105"/>
            <a:ext cx="3554748" cy="400110"/>
          </a:xfrm>
          <a:prstGeom prst="rect">
            <a:avLst/>
          </a:prstGeom>
          <a:noFill/>
        </p:spPr>
        <p:txBody>
          <a:bodyPr wrap="square" rtlCol="0">
            <a:spAutoFit/>
          </a:bodyPr>
          <a:lstStyle/>
          <a:p>
            <a:pPr lvl="0"/>
            <a:r>
              <a:rPr lang="pl-PL" sz="2000" dirty="0" err="1"/>
              <a:t>Where</a:t>
            </a:r>
            <a:r>
              <a:rPr lang="pl-PL" sz="2000" dirty="0"/>
              <a:t> to </a:t>
            </a:r>
            <a:r>
              <a:rPr lang="pl-PL" sz="2000" dirty="0" err="1"/>
              <a:t>find</a:t>
            </a:r>
            <a:r>
              <a:rPr lang="pl-PL" sz="2000" dirty="0"/>
              <a:t> </a:t>
            </a:r>
            <a:r>
              <a:rPr lang="pl-PL" sz="2000" dirty="0" err="1"/>
              <a:t>this</a:t>
            </a:r>
            <a:r>
              <a:rPr lang="pl-PL" sz="2000" dirty="0"/>
              <a:t> </a:t>
            </a:r>
            <a:r>
              <a:rPr lang="pl-PL" sz="2000" dirty="0" err="1"/>
              <a:t>font</a:t>
            </a:r>
            <a:r>
              <a:rPr lang="pl-PL" sz="2000" dirty="0"/>
              <a:t>?</a:t>
            </a:r>
          </a:p>
        </p:txBody>
      </p:sp>
      <p:sp>
        <p:nvSpPr>
          <p:cNvPr id="60" name="TextBox 59">
            <a:extLst>
              <a:ext uri="{FF2B5EF4-FFF2-40B4-BE49-F238E27FC236}">
                <a16:creationId xmlns:a16="http://schemas.microsoft.com/office/drawing/2014/main" id="{AAFAC211-5DC2-C3B8-6A81-A19F1462C1B3}"/>
              </a:ext>
            </a:extLst>
          </p:cNvPr>
          <p:cNvSpPr txBox="1"/>
          <p:nvPr userDrawn="1"/>
        </p:nvSpPr>
        <p:spPr>
          <a:xfrm>
            <a:off x="6044573" y="2657160"/>
            <a:ext cx="5596565" cy="338554"/>
          </a:xfrm>
          <a:prstGeom prst="rect">
            <a:avLst/>
          </a:prstGeom>
          <a:noFill/>
        </p:spPr>
        <p:txBody>
          <a:bodyPr wrap="square" rtlCol="0">
            <a:spAutoFit/>
          </a:bodyPr>
          <a:lstStyle/>
          <a:p>
            <a:pPr lvl="0" algn="l"/>
            <a:r>
              <a:rPr lang="pl-PL" sz="1200" dirty="0" err="1">
                <a:solidFill>
                  <a:schemeClr val="tx1"/>
                </a:solidFill>
              </a:rPr>
              <a:t>Main</a:t>
            </a:r>
            <a:r>
              <a:rPr lang="pl-PL" sz="1200" dirty="0">
                <a:solidFill>
                  <a:schemeClr val="tx1"/>
                </a:solidFill>
              </a:rPr>
              <a:t> </a:t>
            </a:r>
            <a:r>
              <a:rPr lang="pl-PL" sz="1200" dirty="0" err="1">
                <a:solidFill>
                  <a:schemeClr val="tx1"/>
                </a:solidFill>
              </a:rPr>
              <a:t>view</a:t>
            </a:r>
            <a:r>
              <a:rPr lang="pl-PL" sz="1200" dirty="0">
                <a:solidFill>
                  <a:schemeClr val="tx1"/>
                </a:solidFill>
              </a:rPr>
              <a:t>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err="1">
                <a:solidFill>
                  <a:schemeClr val="tx1"/>
                </a:solidFill>
              </a:rPr>
              <a:t>Expand</a:t>
            </a:r>
            <a:r>
              <a:rPr lang="pl-PL" sz="1200" dirty="0">
                <a:solidFill>
                  <a:schemeClr val="tx1"/>
                </a:solidFill>
              </a:rPr>
              <a:t> </a:t>
            </a:r>
            <a:r>
              <a:rPr lang="pl-PL" sz="1200" dirty="0" err="1">
                <a:solidFill>
                  <a:schemeClr val="tx1"/>
                </a:solidFill>
              </a:rPr>
              <a:t>font</a:t>
            </a:r>
            <a:r>
              <a:rPr lang="pl-PL" sz="1200" dirty="0">
                <a:solidFill>
                  <a:schemeClr val="tx1"/>
                </a:solidFill>
              </a:rPr>
              <a:t> list </a:t>
            </a:r>
            <a:r>
              <a:rPr lang="pl-PL" sz="1600" dirty="0">
                <a:solidFill>
                  <a:schemeClr val="tx1"/>
                </a:solidFill>
              </a:rPr>
              <a:t>→ </a:t>
            </a:r>
            <a:r>
              <a:rPr lang="pl-PL" sz="1200" dirty="0" err="1">
                <a:solidFill>
                  <a:schemeClr val="tx1"/>
                </a:solidFill>
              </a:rPr>
              <a:t>Theme</a:t>
            </a:r>
            <a:r>
              <a:rPr lang="pl-PL" sz="1200" dirty="0">
                <a:solidFill>
                  <a:schemeClr val="tx1"/>
                </a:solidFill>
              </a:rPr>
              <a:t> </a:t>
            </a:r>
            <a:r>
              <a:rPr lang="pl-PL" sz="1200" dirty="0" err="1">
                <a:solidFill>
                  <a:schemeClr val="tx1"/>
                </a:solidFill>
              </a:rPr>
              <a:t>Fonts</a:t>
            </a:r>
            <a:r>
              <a:rPr lang="pl-PL" sz="1600" dirty="0">
                <a:solidFill>
                  <a:schemeClr val="tx1"/>
                </a:solidFill>
              </a:rPr>
              <a:t> → </a:t>
            </a:r>
            <a:r>
              <a:rPr lang="pl-PL" sz="1200" dirty="0">
                <a:solidFill>
                  <a:schemeClr val="tx1"/>
                </a:solidFill>
              </a:rPr>
              <a:t>Arial</a:t>
            </a:r>
          </a:p>
        </p:txBody>
      </p:sp>
      <p:pic>
        <p:nvPicPr>
          <p:cNvPr id="64" name="Picture 63">
            <a:extLst>
              <a:ext uri="{FF2B5EF4-FFF2-40B4-BE49-F238E27FC236}">
                <a16:creationId xmlns:a16="http://schemas.microsoft.com/office/drawing/2014/main" id="{F97CD1D7-AA8B-2047-294F-8EC9AB0827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84597" y="4165594"/>
            <a:ext cx="2504717" cy="775634"/>
          </a:xfrm>
          <a:prstGeom prst="rect">
            <a:avLst/>
          </a:prstGeom>
          <a:ln>
            <a:solidFill>
              <a:schemeClr val="bg1">
                <a:lumMod val="75000"/>
              </a:schemeClr>
            </a:solidFill>
          </a:ln>
        </p:spPr>
      </p:pic>
      <p:sp>
        <p:nvSpPr>
          <p:cNvPr id="74" name="Right Brace 73">
            <a:extLst>
              <a:ext uri="{FF2B5EF4-FFF2-40B4-BE49-F238E27FC236}">
                <a16:creationId xmlns:a16="http://schemas.microsoft.com/office/drawing/2014/main" id="{A61E61A1-8D05-9E40-9039-B160FD499789}"/>
              </a:ext>
            </a:extLst>
          </p:cNvPr>
          <p:cNvSpPr/>
          <p:nvPr userDrawn="1"/>
        </p:nvSpPr>
        <p:spPr>
          <a:xfrm>
            <a:off x="8829620" y="3366370"/>
            <a:ext cx="395481" cy="2339975"/>
          </a:xfrm>
          <a:prstGeom prst="rightBrace">
            <a:avLst>
              <a:gd name="adj1" fmla="val 32489"/>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ectangle 74">
            <a:extLst>
              <a:ext uri="{FF2B5EF4-FFF2-40B4-BE49-F238E27FC236}">
                <a16:creationId xmlns:a16="http://schemas.microsoft.com/office/drawing/2014/main" id="{9AC3EE98-0649-54D5-2BA1-42E52B1D3DC6}"/>
              </a:ext>
            </a:extLst>
          </p:cNvPr>
          <p:cNvSpPr/>
          <p:nvPr userDrawn="1"/>
        </p:nvSpPr>
        <p:spPr>
          <a:xfrm>
            <a:off x="6160632" y="4165595"/>
            <a:ext cx="1415287" cy="28732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D8127-8722-861E-7C27-AA397E9AE5E9}"/>
              </a:ext>
            </a:extLst>
          </p:cNvPr>
          <p:cNvSpPr/>
          <p:nvPr userDrawn="1"/>
        </p:nvSpPr>
        <p:spPr>
          <a:xfrm>
            <a:off x="9495043" y="3597443"/>
            <a:ext cx="2108810" cy="56548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65BEBDC-559B-4D3E-550D-8CD0075EE057}"/>
              </a:ext>
            </a:extLst>
          </p:cNvPr>
          <p:cNvSpPr txBox="1"/>
          <p:nvPr userDrawn="1"/>
        </p:nvSpPr>
        <p:spPr>
          <a:xfrm>
            <a:off x="1149015" y="4163788"/>
            <a:ext cx="3386890" cy="276999"/>
          </a:xfrm>
          <a:prstGeom prst="rect">
            <a:avLst/>
          </a:prstGeom>
          <a:noFill/>
        </p:spPr>
        <p:txBody>
          <a:bodyPr wrap="square" rtlCol="0">
            <a:spAutoFit/>
          </a:bodyPr>
          <a:lstStyle/>
          <a:p>
            <a:pPr lvl="0"/>
            <a:r>
              <a:rPr lang="pl-PL" sz="1200" dirty="0" err="1">
                <a:solidFill>
                  <a:schemeClr val="tx1"/>
                </a:solidFill>
              </a:rPr>
              <a:t>Regular</a:t>
            </a:r>
            <a:r>
              <a:rPr lang="pl-PL" sz="1200" dirty="0">
                <a:solidFill>
                  <a:schemeClr val="tx1"/>
                </a:solidFill>
              </a:rPr>
              <a:t> / </a:t>
            </a:r>
            <a:r>
              <a:rPr lang="pl-PL" sz="1200" b="1" dirty="0" err="1">
                <a:solidFill>
                  <a:schemeClr val="tx1"/>
                </a:solidFill>
              </a:rPr>
              <a:t>Bold</a:t>
            </a:r>
            <a:r>
              <a:rPr lang="pl-PL" sz="1200" dirty="0">
                <a:solidFill>
                  <a:schemeClr val="tx1"/>
                </a:solidFill>
              </a:rPr>
              <a:t> / </a:t>
            </a:r>
            <a:r>
              <a:rPr lang="pl-PL" sz="1200" u="sng" dirty="0" err="1">
                <a:solidFill>
                  <a:schemeClr val="tx1"/>
                </a:solidFill>
              </a:rPr>
              <a:t>Underline</a:t>
            </a:r>
            <a:r>
              <a:rPr lang="pl-PL" sz="1200" dirty="0">
                <a:solidFill>
                  <a:schemeClr val="tx1"/>
                </a:solidFill>
              </a:rPr>
              <a:t> </a:t>
            </a:r>
          </a:p>
        </p:txBody>
      </p:sp>
      <p:pic>
        <p:nvPicPr>
          <p:cNvPr id="19" name="Picture 18">
            <a:extLst>
              <a:ext uri="{FF2B5EF4-FFF2-40B4-BE49-F238E27FC236}">
                <a16:creationId xmlns:a16="http://schemas.microsoft.com/office/drawing/2014/main" id="{BFFC7C3E-CF3E-4DB6-E151-3D8772329F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01009" y="4602380"/>
            <a:ext cx="2504717" cy="775634"/>
          </a:xfrm>
          <a:prstGeom prst="rect">
            <a:avLst/>
          </a:prstGeom>
          <a:ln>
            <a:solidFill>
              <a:schemeClr val="bg1">
                <a:lumMod val="75000"/>
              </a:schemeClr>
            </a:solidFill>
          </a:ln>
        </p:spPr>
      </p:pic>
      <p:sp>
        <p:nvSpPr>
          <p:cNvPr id="22" name="Rectangle 21">
            <a:extLst>
              <a:ext uri="{FF2B5EF4-FFF2-40B4-BE49-F238E27FC236}">
                <a16:creationId xmlns:a16="http://schemas.microsoft.com/office/drawing/2014/main" id="{B950C7F2-6BBB-344F-2DA5-5D1477DC1841}"/>
              </a:ext>
            </a:extLst>
          </p:cNvPr>
          <p:cNvSpPr/>
          <p:nvPr userDrawn="1"/>
        </p:nvSpPr>
        <p:spPr>
          <a:xfrm>
            <a:off x="1225072" y="4884897"/>
            <a:ext cx="266745" cy="27699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9C9ECA-572B-D62A-23F2-E50146D98362}"/>
              </a:ext>
            </a:extLst>
          </p:cNvPr>
          <p:cNvSpPr/>
          <p:nvPr userDrawn="1"/>
        </p:nvSpPr>
        <p:spPr>
          <a:xfrm>
            <a:off x="1640791" y="4884896"/>
            <a:ext cx="266745" cy="27699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DC2698A-B3FB-970D-4A76-4C640F9CB8F7}"/>
              </a:ext>
            </a:extLst>
          </p:cNvPr>
          <p:cNvSpPr txBox="1"/>
          <p:nvPr userDrawn="1"/>
        </p:nvSpPr>
        <p:spPr>
          <a:xfrm>
            <a:off x="1149015" y="2583962"/>
            <a:ext cx="3386890" cy="553998"/>
          </a:xfrm>
          <a:prstGeom prst="rect">
            <a:avLst/>
          </a:prstGeom>
          <a:noFill/>
        </p:spPr>
        <p:txBody>
          <a:bodyPr wrap="square" rtlCol="0">
            <a:spAutoFit/>
          </a:bodyPr>
          <a:lstStyle/>
          <a:p>
            <a:pPr lvl="0"/>
            <a:r>
              <a:rPr lang="pl-PL" sz="3000" dirty="0">
                <a:solidFill>
                  <a:schemeClr val="tx1"/>
                </a:solidFill>
              </a:rPr>
              <a:t>Arial a</a:t>
            </a:r>
            <a:r>
              <a:rPr lang="pl-PL" sz="3000" b="1" dirty="0">
                <a:solidFill>
                  <a:schemeClr val="tx1"/>
                </a:solidFill>
              </a:rPr>
              <a:t>a</a:t>
            </a:r>
            <a:endParaRPr lang="pl-PL" sz="3000" u="sng" dirty="0">
              <a:solidFill>
                <a:schemeClr val="tx1"/>
              </a:solidFill>
            </a:endParaRPr>
          </a:p>
        </p:txBody>
      </p:sp>
      <p:sp>
        <p:nvSpPr>
          <p:cNvPr id="29" name="TextBox 28">
            <a:extLst>
              <a:ext uri="{FF2B5EF4-FFF2-40B4-BE49-F238E27FC236}">
                <a16:creationId xmlns:a16="http://schemas.microsoft.com/office/drawing/2014/main" id="{030B446A-B049-763A-8834-B843FA1D4316}"/>
              </a:ext>
            </a:extLst>
          </p:cNvPr>
          <p:cNvSpPr txBox="1"/>
          <p:nvPr userDrawn="1"/>
        </p:nvSpPr>
        <p:spPr>
          <a:xfrm>
            <a:off x="1149015" y="3028570"/>
            <a:ext cx="3386890" cy="553998"/>
          </a:xfrm>
          <a:prstGeom prst="rect">
            <a:avLst/>
          </a:prstGeom>
          <a:noFill/>
        </p:spPr>
        <p:txBody>
          <a:bodyPr wrap="square" rtlCol="0">
            <a:spAutoFit/>
          </a:bodyPr>
          <a:lstStyle/>
          <a:p>
            <a:pPr lvl="0"/>
            <a:r>
              <a:rPr lang="pl-PL" sz="1000" spc="110" baseline="0" dirty="0">
                <a:solidFill>
                  <a:schemeClr val="tx1"/>
                </a:solidFill>
              </a:rPr>
              <a:t>ABCDEFGHIJKLMNOPQRSTUVWXYZ</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000" spc="110" baseline="0" dirty="0" err="1">
                <a:solidFill>
                  <a:schemeClr val="tx1"/>
                </a:solidFill>
              </a:rPr>
              <a:t>abcdefghijklmnopqrstuvwxyz</a:t>
            </a:r>
            <a:endParaRPr lang="pl-PL" sz="1000" spc="110" baseline="0" dirty="0">
              <a:solidFill>
                <a:schemeClr val="tx1"/>
              </a:solidFill>
            </a:endParaRPr>
          </a:p>
          <a:p>
            <a:pPr lvl="0"/>
            <a:r>
              <a:rPr lang="pl-PL" sz="1000" u="none" spc="110" baseline="0" dirty="0">
                <a:solidFill>
                  <a:schemeClr val="tx1"/>
                </a:solidFill>
              </a:rPr>
              <a:t>0123456789</a:t>
            </a:r>
          </a:p>
        </p:txBody>
      </p:sp>
      <p:sp>
        <p:nvSpPr>
          <p:cNvPr id="2" name="TextBox 41">
            <a:extLst>
              <a:ext uri="{FF2B5EF4-FFF2-40B4-BE49-F238E27FC236}">
                <a16:creationId xmlns:a16="http://schemas.microsoft.com/office/drawing/2014/main" id="{C05271D3-9B96-7074-8922-B324F9ADFC89}"/>
              </a:ext>
            </a:extLst>
          </p:cNvPr>
          <p:cNvSpPr txBox="1"/>
          <p:nvPr userDrawn="1"/>
        </p:nvSpPr>
        <p:spPr>
          <a:xfrm>
            <a:off x="550863" y="5586029"/>
            <a:ext cx="4308844" cy="784830"/>
          </a:xfrm>
          <a:prstGeom prst="rect">
            <a:avLst/>
          </a:prstGeom>
          <a:noFill/>
        </p:spPr>
        <p:txBody>
          <a:bodyPr wrap="square" rtlCol="0">
            <a:spAutoFit/>
          </a:bodyPr>
          <a:lstStyle/>
          <a:p>
            <a:r>
              <a:rPr lang="pl-PL" altLang="sv-SE" sz="900" dirty="0">
                <a:solidFill>
                  <a:schemeClr val="tx1"/>
                </a:solidFill>
              </a:rPr>
              <a:t>*</a:t>
            </a:r>
            <a:r>
              <a:rPr lang="en-US" altLang="sv-SE" sz="900" dirty="0">
                <a:solidFill>
                  <a:schemeClr val="tx1"/>
                </a:solidFill>
              </a:rPr>
              <a:t>If you </a:t>
            </a:r>
            <a:r>
              <a:rPr lang="pl-PL" altLang="sv-SE" sz="900" dirty="0" err="1">
                <a:solidFill>
                  <a:schemeClr val="tx1"/>
                </a:solidFill>
              </a:rPr>
              <a:t>copy</a:t>
            </a:r>
            <a:r>
              <a:rPr lang="pl-PL" altLang="sv-SE" sz="900" dirty="0">
                <a:solidFill>
                  <a:schemeClr val="tx1"/>
                </a:solidFill>
              </a:rPr>
              <a:t> </a:t>
            </a:r>
            <a:r>
              <a:rPr lang="pl-PL" altLang="sv-SE" sz="900" dirty="0" err="1">
                <a:solidFill>
                  <a:schemeClr val="tx1"/>
                </a:solidFill>
              </a:rPr>
              <a:t>text</a:t>
            </a:r>
            <a:r>
              <a:rPr lang="pl-PL" altLang="sv-SE" sz="900" dirty="0">
                <a:solidFill>
                  <a:schemeClr val="tx1"/>
                </a:solidFill>
              </a:rPr>
              <a:t> from </a:t>
            </a:r>
            <a:r>
              <a:rPr lang="pl-PL" altLang="sv-SE" sz="900" dirty="0" err="1">
                <a:solidFill>
                  <a:schemeClr val="tx1"/>
                </a:solidFill>
              </a:rPr>
              <a:t>external</a:t>
            </a:r>
            <a:r>
              <a:rPr lang="pl-PL" altLang="sv-SE" sz="900" dirty="0">
                <a:solidFill>
                  <a:schemeClr val="tx1"/>
                </a:solidFill>
              </a:rPr>
              <a:t> </a:t>
            </a:r>
            <a:r>
              <a:rPr lang="pl-PL" altLang="sv-SE" sz="900" dirty="0" err="1">
                <a:solidFill>
                  <a:schemeClr val="tx1"/>
                </a:solidFill>
              </a:rPr>
              <a:t>files</a:t>
            </a:r>
            <a:r>
              <a:rPr lang="pl-PL" altLang="sv-SE" sz="900" dirty="0">
                <a:solidFill>
                  <a:schemeClr val="tx1"/>
                </a:solidFill>
              </a:rPr>
              <a:t> </a:t>
            </a:r>
            <a:r>
              <a:rPr lang="pl-PL" altLang="sv-SE" sz="900" dirty="0" err="1">
                <a:solidFill>
                  <a:schemeClr val="tx1"/>
                </a:solidFill>
              </a:rPr>
              <a:t>or</a:t>
            </a:r>
            <a:r>
              <a:rPr lang="pl-PL" altLang="sv-SE" sz="900" dirty="0">
                <a:solidFill>
                  <a:schemeClr val="tx1"/>
                </a:solidFill>
              </a:rPr>
              <a:t> from the Internet </a:t>
            </a:r>
            <a:r>
              <a:rPr lang="pl-PL" altLang="sv-SE" sz="900" dirty="0" err="1">
                <a:solidFill>
                  <a:schemeClr val="tx1"/>
                </a:solidFill>
              </a:rPr>
              <a:t>it</a:t>
            </a:r>
            <a:r>
              <a:rPr lang="pl-PL" altLang="sv-SE" sz="900" dirty="0">
                <a:solidFill>
                  <a:schemeClr val="tx1"/>
                </a:solidFill>
              </a:rPr>
              <a:t> </a:t>
            </a:r>
            <a:r>
              <a:rPr lang="pl-PL" altLang="sv-SE" sz="900" dirty="0" err="1">
                <a:solidFill>
                  <a:schemeClr val="tx1"/>
                </a:solidFill>
              </a:rPr>
              <a:t>could</a:t>
            </a:r>
            <a:r>
              <a:rPr lang="pl-PL" altLang="sv-SE" sz="900" dirty="0">
                <a:solidFill>
                  <a:schemeClr val="tx1"/>
                </a:solidFill>
              </a:rPr>
              <a:t> </a:t>
            </a:r>
            <a:r>
              <a:rPr lang="pl-PL" altLang="sv-SE" sz="900" dirty="0" err="1">
                <a:solidFill>
                  <a:schemeClr val="tx1"/>
                </a:solidFill>
              </a:rPr>
              <a:t>paste</a:t>
            </a:r>
            <a:r>
              <a:rPr lang="pl-PL" altLang="sv-SE" sz="900" dirty="0">
                <a:solidFill>
                  <a:schemeClr val="tx1"/>
                </a:solidFill>
              </a:rPr>
              <a:t> do </a:t>
            </a:r>
            <a:r>
              <a:rPr lang="pl-PL" altLang="sv-SE" sz="900" dirty="0" err="1">
                <a:solidFill>
                  <a:schemeClr val="tx1"/>
                </a:solidFill>
              </a:rPr>
              <a:t>ppt</a:t>
            </a:r>
            <a:r>
              <a:rPr lang="pl-PL" altLang="sv-SE" sz="900" dirty="0">
                <a:solidFill>
                  <a:schemeClr val="tx1"/>
                </a:solidFill>
              </a:rPr>
              <a:t> with </a:t>
            </a:r>
            <a:r>
              <a:rPr lang="pl-PL" altLang="sv-SE" sz="900" dirty="0" err="1">
                <a:solidFill>
                  <a:schemeClr val="tx1"/>
                </a:solidFill>
              </a:rPr>
              <a:t>with</a:t>
            </a:r>
            <a:r>
              <a:rPr lang="pl-PL" altLang="sv-SE" sz="900" dirty="0">
                <a:solidFill>
                  <a:schemeClr val="tx1"/>
                </a:solidFill>
              </a:rPr>
              <a:t> </a:t>
            </a:r>
            <a:r>
              <a:rPr lang="pl-PL" altLang="sv-SE" sz="900" dirty="0" err="1">
                <a:solidFill>
                  <a:schemeClr val="tx1"/>
                </a:solidFill>
              </a:rPr>
              <a:t>unwanted</a:t>
            </a:r>
            <a:r>
              <a:rPr lang="pl-PL" altLang="sv-SE" sz="900" dirty="0">
                <a:solidFill>
                  <a:schemeClr val="tx1"/>
                </a:solidFill>
              </a:rPr>
              <a:t> </a:t>
            </a:r>
            <a:r>
              <a:rPr lang="pl-PL" altLang="sv-SE" sz="900" dirty="0" err="1">
                <a:solidFill>
                  <a:schemeClr val="tx1"/>
                </a:solidFill>
              </a:rPr>
              <a:t>text</a:t>
            </a:r>
            <a:r>
              <a:rPr lang="pl-PL" altLang="sv-SE" sz="900" dirty="0">
                <a:solidFill>
                  <a:schemeClr val="tx1"/>
                </a:solidFill>
              </a:rPr>
              <a:t> </a:t>
            </a:r>
            <a:r>
              <a:rPr lang="pl-PL" altLang="sv-SE" sz="900" dirty="0" err="1">
                <a:solidFill>
                  <a:schemeClr val="tx1"/>
                </a:solidFill>
              </a:rPr>
              <a:t>formatting</a:t>
            </a:r>
            <a:r>
              <a:rPr lang="pl-PL" altLang="sv-SE" sz="900" dirty="0">
                <a:solidFill>
                  <a:schemeClr val="tx1"/>
                </a:solidFill>
              </a:rPr>
              <a:t> (</a:t>
            </a:r>
            <a:r>
              <a:rPr lang="pl-PL" altLang="sv-SE" sz="900" dirty="0" err="1">
                <a:solidFill>
                  <a:schemeClr val="tx1"/>
                </a:solidFill>
              </a:rPr>
              <a:t>e.g</a:t>
            </a:r>
            <a:r>
              <a:rPr lang="pl-PL" altLang="sv-SE" sz="900" dirty="0">
                <a:solidFill>
                  <a:schemeClr val="tx1"/>
                </a:solidFill>
              </a:rPr>
              <a:t>. with </a:t>
            </a:r>
            <a:r>
              <a:rPr lang="pl-PL" altLang="sv-SE" sz="900" dirty="0" err="1">
                <a:solidFill>
                  <a:schemeClr val="tx1"/>
                </a:solidFill>
              </a:rPr>
              <a:t>another</a:t>
            </a:r>
            <a:r>
              <a:rPr lang="pl-PL" altLang="sv-SE" sz="900" dirty="0">
                <a:solidFill>
                  <a:schemeClr val="tx1"/>
                </a:solidFill>
              </a:rPr>
              <a:t> </a:t>
            </a:r>
            <a:r>
              <a:rPr lang="pl-PL" altLang="sv-SE" sz="900" dirty="0" err="1">
                <a:solidFill>
                  <a:schemeClr val="tx1"/>
                </a:solidFill>
              </a:rPr>
              <a:t>font</a:t>
            </a:r>
            <a:r>
              <a:rPr lang="pl-PL" altLang="sv-SE" sz="900" dirty="0">
                <a:solidFill>
                  <a:schemeClr val="tx1"/>
                </a:solidFill>
              </a:rPr>
              <a:t>). </a:t>
            </a:r>
            <a:r>
              <a:rPr lang="en-US" altLang="sv-SE" sz="900" dirty="0">
                <a:solidFill>
                  <a:schemeClr val="tx1"/>
                </a:solidFill>
              </a:rPr>
              <a:t>If this happens</a:t>
            </a:r>
            <a:r>
              <a:rPr lang="pl-PL" altLang="sv-SE" sz="900" dirty="0">
                <a:solidFill>
                  <a:schemeClr val="tx1"/>
                </a:solidFill>
              </a:rPr>
              <a:t> -&gt; </a:t>
            </a:r>
            <a:r>
              <a:rPr lang="en-US" altLang="sv-SE" sz="900" dirty="0">
                <a:solidFill>
                  <a:schemeClr val="tx1"/>
                </a:solidFill>
              </a:rPr>
              <a:t>copy the text you are interested in</a:t>
            </a:r>
            <a:r>
              <a:rPr lang="pl-PL" altLang="sv-SE" sz="900" dirty="0">
                <a:solidFill>
                  <a:schemeClr val="tx1"/>
                </a:solidFill>
              </a:rPr>
              <a:t> from </a:t>
            </a:r>
            <a:r>
              <a:rPr lang="pl-PL" altLang="sv-SE" sz="900" dirty="0" err="1">
                <a:solidFill>
                  <a:schemeClr val="tx1"/>
                </a:solidFill>
              </a:rPr>
              <a:t>external</a:t>
            </a:r>
            <a:r>
              <a:rPr lang="pl-PL" altLang="sv-SE" sz="900" dirty="0">
                <a:solidFill>
                  <a:schemeClr val="tx1"/>
                </a:solidFill>
              </a:rPr>
              <a:t> file/Internet -&gt;</a:t>
            </a:r>
            <a:r>
              <a:rPr lang="en-US" altLang="sv-SE" sz="900" dirty="0">
                <a:solidFill>
                  <a:schemeClr val="tx1"/>
                </a:solidFill>
              </a:rPr>
              <a:t> paste it into the Notepad application on your computer</a:t>
            </a:r>
            <a:r>
              <a:rPr lang="pl-PL" altLang="sv-SE" sz="900" dirty="0">
                <a:solidFill>
                  <a:schemeClr val="tx1"/>
                </a:solidFill>
              </a:rPr>
              <a:t> -&gt; </a:t>
            </a:r>
            <a:r>
              <a:rPr lang="en-US" altLang="sv-SE" sz="900" dirty="0">
                <a:solidFill>
                  <a:schemeClr val="tx1"/>
                </a:solidFill>
              </a:rPr>
              <a:t>copy everything </a:t>
            </a:r>
            <a:r>
              <a:rPr lang="pl-PL" altLang="sv-SE" sz="900" dirty="0">
                <a:solidFill>
                  <a:schemeClr val="tx1"/>
                </a:solidFill>
              </a:rPr>
              <a:t>-&gt;</a:t>
            </a:r>
            <a:r>
              <a:rPr lang="en-US" altLang="sv-SE" sz="900" dirty="0">
                <a:solidFill>
                  <a:schemeClr val="tx1"/>
                </a:solidFill>
              </a:rPr>
              <a:t> paste it into </a:t>
            </a:r>
            <a:r>
              <a:rPr lang="en-US" altLang="sv-SE" sz="900" dirty="0" err="1">
                <a:solidFill>
                  <a:schemeClr val="tx1"/>
                </a:solidFill>
              </a:rPr>
              <a:t>Powerpoint</a:t>
            </a:r>
            <a:r>
              <a:rPr lang="en-US" altLang="sv-SE" sz="900" dirty="0">
                <a:solidFill>
                  <a:schemeClr val="tx1"/>
                </a:solidFill>
              </a:rPr>
              <a:t>. </a:t>
            </a:r>
            <a:r>
              <a:rPr lang="pl-PL" altLang="sv-SE" sz="900" dirty="0">
                <a:solidFill>
                  <a:schemeClr val="tx1"/>
                </a:solidFill>
              </a:rPr>
              <a:t>(</a:t>
            </a:r>
            <a:r>
              <a:rPr lang="en-US" altLang="sv-SE" sz="900" dirty="0">
                <a:solidFill>
                  <a:schemeClr val="tx1"/>
                </a:solidFill>
              </a:rPr>
              <a:t>Text copied from notebook has no formatting.</a:t>
            </a:r>
            <a:r>
              <a:rPr lang="pl-PL" altLang="sv-SE" sz="900" dirty="0">
                <a:solidFill>
                  <a:schemeClr val="tx1"/>
                </a:solidFill>
              </a:rPr>
              <a:t>)</a:t>
            </a:r>
            <a:endParaRPr lang="en-US" sz="900" noProof="0" dirty="0">
              <a:solidFill>
                <a:schemeClr val="tx1"/>
              </a:solidFill>
            </a:endParaRPr>
          </a:p>
        </p:txBody>
      </p:sp>
    </p:spTree>
    <p:extLst>
      <p:ext uri="{BB962C8B-B14F-4D97-AF65-F5344CB8AC3E}">
        <p14:creationId xmlns:p14="http://schemas.microsoft.com/office/powerpoint/2010/main" val="3874511627"/>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EXT+PICTURE2">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Symbol zastępczy obrazu 9">
            <a:extLst>
              <a:ext uri="{FF2B5EF4-FFF2-40B4-BE49-F238E27FC236}">
                <a16:creationId xmlns:a16="http://schemas.microsoft.com/office/drawing/2014/main" id="{C983AA18-8958-97D5-8AC0-73CA9ABAAB98}"/>
              </a:ext>
            </a:extLst>
          </p:cNvPr>
          <p:cNvSpPr>
            <a:spLocks noGrp="1"/>
          </p:cNvSpPr>
          <p:nvPr>
            <p:ph type="pic" sz="quarter" idx="13" hasCustomPrompt="1"/>
          </p:nvPr>
        </p:nvSpPr>
        <p:spPr>
          <a:xfrm>
            <a:off x="668" y="2085474"/>
            <a:ext cx="3832214" cy="3683502"/>
          </a:xfrm>
          <a:prstGeom prst="rect">
            <a:avLst/>
          </a:prstGeom>
        </p:spPr>
        <p:txBody>
          <a:bodyPr/>
          <a:lstStyle>
            <a:lvl1pPr>
              <a:defRPr/>
            </a:lvl1pPr>
          </a:lstStyle>
          <a:p>
            <a:r>
              <a:rPr lang="pl-PL" dirty="0"/>
              <a:t>Picture</a:t>
            </a:r>
          </a:p>
        </p:txBody>
      </p:sp>
      <p:sp>
        <p:nvSpPr>
          <p:cNvPr id="3" name="Symbol zastępczy obrazu 9">
            <a:extLst>
              <a:ext uri="{FF2B5EF4-FFF2-40B4-BE49-F238E27FC236}">
                <a16:creationId xmlns:a16="http://schemas.microsoft.com/office/drawing/2014/main" id="{0775F230-15F0-F7AA-066B-248D7DC8460F}"/>
              </a:ext>
            </a:extLst>
          </p:cNvPr>
          <p:cNvSpPr>
            <a:spLocks noGrp="1"/>
          </p:cNvSpPr>
          <p:nvPr>
            <p:ph type="pic" sz="quarter" idx="37" hasCustomPrompt="1"/>
          </p:nvPr>
        </p:nvSpPr>
        <p:spPr>
          <a:xfrm>
            <a:off x="4179893" y="2085474"/>
            <a:ext cx="3832214" cy="3683502"/>
          </a:xfrm>
          <a:prstGeom prst="rect">
            <a:avLst/>
          </a:prstGeom>
        </p:spPr>
        <p:txBody>
          <a:bodyPr/>
          <a:lstStyle>
            <a:lvl1pPr>
              <a:defRPr/>
            </a:lvl1pPr>
          </a:lstStyle>
          <a:p>
            <a:r>
              <a:rPr lang="pl-PL" dirty="0"/>
              <a:t>Picture</a:t>
            </a:r>
          </a:p>
        </p:txBody>
      </p:sp>
      <p:sp>
        <p:nvSpPr>
          <p:cNvPr id="10" name="Symbol zastępczy obrazu 9">
            <a:extLst>
              <a:ext uri="{FF2B5EF4-FFF2-40B4-BE49-F238E27FC236}">
                <a16:creationId xmlns:a16="http://schemas.microsoft.com/office/drawing/2014/main" id="{51975D62-6A7D-4CC1-3DEB-F615E8C8AEAA}"/>
              </a:ext>
            </a:extLst>
          </p:cNvPr>
          <p:cNvSpPr>
            <a:spLocks noGrp="1"/>
          </p:cNvSpPr>
          <p:nvPr>
            <p:ph type="pic" sz="quarter" idx="38" hasCustomPrompt="1"/>
          </p:nvPr>
        </p:nvSpPr>
        <p:spPr>
          <a:xfrm>
            <a:off x="8359118" y="2085473"/>
            <a:ext cx="3832214" cy="3683502"/>
          </a:xfrm>
          <a:prstGeom prst="rect">
            <a:avLst/>
          </a:prstGeom>
        </p:spPr>
        <p:txBody>
          <a:bodyPr/>
          <a:lstStyle>
            <a:lvl1pPr>
              <a:defRPr/>
            </a:lvl1pPr>
          </a:lstStyle>
          <a:p>
            <a:r>
              <a:rPr lang="pl-PL" dirty="0"/>
              <a:t>Picture</a:t>
            </a:r>
          </a:p>
        </p:txBody>
      </p:sp>
      <p:sp>
        <p:nvSpPr>
          <p:cNvPr id="11" name="Tytuł 1">
            <a:extLst>
              <a:ext uri="{FF2B5EF4-FFF2-40B4-BE49-F238E27FC236}">
                <a16:creationId xmlns:a16="http://schemas.microsoft.com/office/drawing/2014/main" id="{25F930AA-E066-1F24-95F8-5458DEA1CE7B}"/>
              </a:ext>
            </a:extLst>
          </p:cNvPr>
          <p:cNvSpPr>
            <a:spLocks noGrp="1"/>
          </p:cNvSpPr>
          <p:nvPr>
            <p:ph type="ctrTitle" hasCustomPrompt="1"/>
          </p:nvPr>
        </p:nvSpPr>
        <p:spPr>
          <a:xfrm>
            <a:off x="550863" y="1089025"/>
            <a:ext cx="5517146"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12" name="Symbol zastępczy tekstu 18">
            <a:extLst>
              <a:ext uri="{FF2B5EF4-FFF2-40B4-BE49-F238E27FC236}">
                <a16:creationId xmlns:a16="http://schemas.microsoft.com/office/drawing/2014/main" id="{F283F335-05E0-9D11-167F-8DFA3884FE32}"/>
              </a:ext>
            </a:extLst>
          </p:cNvPr>
          <p:cNvSpPr>
            <a:spLocks noGrp="1"/>
          </p:cNvSpPr>
          <p:nvPr>
            <p:ph type="body" sz="quarter" idx="36" hasCustomPrompt="1"/>
          </p:nvPr>
        </p:nvSpPr>
        <p:spPr>
          <a:xfrm>
            <a:off x="550863" y="5303754"/>
            <a:ext cx="2715211" cy="465221"/>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3" name="Symbol zastępczy tekstu 18">
            <a:extLst>
              <a:ext uri="{FF2B5EF4-FFF2-40B4-BE49-F238E27FC236}">
                <a16:creationId xmlns:a16="http://schemas.microsoft.com/office/drawing/2014/main" id="{3B466EE9-0EC5-D7A1-5B3B-25916276445B}"/>
              </a:ext>
            </a:extLst>
          </p:cNvPr>
          <p:cNvSpPr>
            <a:spLocks noGrp="1"/>
          </p:cNvSpPr>
          <p:nvPr>
            <p:ph type="body" sz="quarter" idx="39" hasCustomPrompt="1"/>
          </p:nvPr>
        </p:nvSpPr>
        <p:spPr>
          <a:xfrm>
            <a:off x="4738394" y="5303753"/>
            <a:ext cx="2715211" cy="465221"/>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4" name="Symbol zastępczy tekstu 18">
            <a:extLst>
              <a:ext uri="{FF2B5EF4-FFF2-40B4-BE49-F238E27FC236}">
                <a16:creationId xmlns:a16="http://schemas.microsoft.com/office/drawing/2014/main" id="{4B634FC4-14F5-AB38-E7EE-B400E33B5990}"/>
              </a:ext>
            </a:extLst>
          </p:cNvPr>
          <p:cNvSpPr>
            <a:spLocks noGrp="1"/>
          </p:cNvSpPr>
          <p:nvPr>
            <p:ph type="body" sz="quarter" idx="40" hasCustomPrompt="1"/>
          </p:nvPr>
        </p:nvSpPr>
        <p:spPr>
          <a:xfrm>
            <a:off x="8910388" y="5303752"/>
            <a:ext cx="2715211" cy="465221"/>
          </a:xfrm>
          <a:prstGeom prst="rect">
            <a:avLst/>
          </a:prstGeom>
        </p:spPr>
        <p:txBody>
          <a:bodyPr/>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5" name="Symbol zastępczy tekstu 18">
            <a:extLst>
              <a:ext uri="{FF2B5EF4-FFF2-40B4-BE49-F238E27FC236}">
                <a16:creationId xmlns:a16="http://schemas.microsoft.com/office/drawing/2014/main" id="{1E631892-A63A-B894-B2EF-506D86877308}"/>
              </a:ext>
            </a:extLst>
          </p:cNvPr>
          <p:cNvSpPr>
            <a:spLocks noGrp="1"/>
          </p:cNvSpPr>
          <p:nvPr>
            <p:ph type="body" sz="quarter" idx="41" hasCustomPrompt="1"/>
          </p:nvPr>
        </p:nvSpPr>
        <p:spPr>
          <a:xfrm>
            <a:off x="1119075" y="2089479"/>
            <a:ext cx="2715211" cy="465221"/>
          </a:xfrm>
          <a:prstGeom prst="rect">
            <a:avLst/>
          </a:prstGeom>
        </p:spPr>
        <p:txBody>
          <a:bodyPr/>
          <a:lstStyle>
            <a:lvl1pPr marL="0" indent="0" algn="r">
              <a:lnSpc>
                <a:spcPct val="100000"/>
              </a:lnSpc>
              <a:buNone/>
              <a:defRPr sz="2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16" name="Symbol zastępczy tekstu 18">
            <a:extLst>
              <a:ext uri="{FF2B5EF4-FFF2-40B4-BE49-F238E27FC236}">
                <a16:creationId xmlns:a16="http://schemas.microsoft.com/office/drawing/2014/main" id="{7866DAC9-3B6A-89EE-0E23-36F0CEBB1D4D}"/>
              </a:ext>
            </a:extLst>
          </p:cNvPr>
          <p:cNvSpPr>
            <a:spLocks noGrp="1"/>
          </p:cNvSpPr>
          <p:nvPr>
            <p:ph type="body" sz="quarter" idx="42" hasCustomPrompt="1"/>
          </p:nvPr>
        </p:nvSpPr>
        <p:spPr>
          <a:xfrm>
            <a:off x="5306606" y="2089478"/>
            <a:ext cx="2715211" cy="465221"/>
          </a:xfrm>
          <a:prstGeom prst="rect">
            <a:avLst/>
          </a:prstGeom>
        </p:spPr>
        <p:txBody>
          <a:bodyPr/>
          <a:lstStyle>
            <a:lvl1pPr marL="0" indent="0" algn="r">
              <a:lnSpc>
                <a:spcPct val="100000"/>
              </a:lnSpc>
              <a:buNone/>
              <a:defRPr sz="2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
        <p:nvSpPr>
          <p:cNvPr id="17" name="Symbol zastępczy tekstu 18">
            <a:extLst>
              <a:ext uri="{FF2B5EF4-FFF2-40B4-BE49-F238E27FC236}">
                <a16:creationId xmlns:a16="http://schemas.microsoft.com/office/drawing/2014/main" id="{8905309F-3BDA-AAC8-264D-3C9E5A1EDCF9}"/>
              </a:ext>
            </a:extLst>
          </p:cNvPr>
          <p:cNvSpPr>
            <a:spLocks noGrp="1"/>
          </p:cNvSpPr>
          <p:nvPr>
            <p:ph type="body" sz="quarter" idx="43" hasCustomPrompt="1"/>
          </p:nvPr>
        </p:nvSpPr>
        <p:spPr>
          <a:xfrm>
            <a:off x="9478600" y="2089477"/>
            <a:ext cx="2715211" cy="465221"/>
          </a:xfrm>
          <a:prstGeom prst="rect">
            <a:avLst/>
          </a:prstGeom>
        </p:spPr>
        <p:txBody>
          <a:bodyPr/>
          <a:lstStyle>
            <a:lvl1pPr marL="0" indent="0" algn="r">
              <a:lnSpc>
                <a:spcPct val="100000"/>
              </a:lnSpc>
              <a:buNone/>
              <a:defRPr sz="28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a:t>No.</a:t>
            </a:r>
          </a:p>
        </p:txBody>
      </p:sp>
    </p:spTree>
    <p:extLst>
      <p:ext uri="{BB962C8B-B14F-4D97-AF65-F5344CB8AC3E}">
        <p14:creationId xmlns:p14="http://schemas.microsoft.com/office/powerpoint/2010/main" val="303245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EXT+PICTURE3">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Symbol zastępczy obrazu 9">
            <a:extLst>
              <a:ext uri="{FF2B5EF4-FFF2-40B4-BE49-F238E27FC236}">
                <a16:creationId xmlns:a16="http://schemas.microsoft.com/office/drawing/2014/main" id="{1B46C18F-284B-27E4-C399-A3C9D7446A1E}"/>
              </a:ext>
            </a:extLst>
          </p:cNvPr>
          <p:cNvSpPr>
            <a:spLocks noGrp="1"/>
          </p:cNvSpPr>
          <p:nvPr>
            <p:ph type="pic" sz="quarter" idx="13" hasCustomPrompt="1"/>
          </p:nvPr>
        </p:nvSpPr>
        <p:spPr>
          <a:xfrm>
            <a:off x="550232" y="1513148"/>
            <a:ext cx="2605941" cy="3162483"/>
          </a:xfrm>
          <a:prstGeom prst="rect">
            <a:avLst/>
          </a:prstGeom>
        </p:spPr>
        <p:txBody>
          <a:bodyPr/>
          <a:lstStyle>
            <a:lvl1pPr>
              <a:defRPr/>
            </a:lvl1pPr>
          </a:lstStyle>
          <a:p>
            <a:r>
              <a:rPr lang="pl-PL" dirty="0"/>
              <a:t>Picture</a:t>
            </a:r>
          </a:p>
        </p:txBody>
      </p:sp>
      <p:sp>
        <p:nvSpPr>
          <p:cNvPr id="8" name="Symbol zastępczy obrazu 9">
            <a:extLst>
              <a:ext uri="{FF2B5EF4-FFF2-40B4-BE49-F238E27FC236}">
                <a16:creationId xmlns:a16="http://schemas.microsoft.com/office/drawing/2014/main" id="{37453ED3-5D40-BBF1-FBB8-740BD9516A76}"/>
              </a:ext>
            </a:extLst>
          </p:cNvPr>
          <p:cNvSpPr>
            <a:spLocks noGrp="1"/>
          </p:cNvSpPr>
          <p:nvPr>
            <p:ph type="pic" sz="quarter" idx="37" hasCustomPrompt="1"/>
          </p:nvPr>
        </p:nvSpPr>
        <p:spPr>
          <a:xfrm>
            <a:off x="3378554" y="1513148"/>
            <a:ext cx="2605941" cy="3162483"/>
          </a:xfrm>
          <a:prstGeom prst="rect">
            <a:avLst/>
          </a:prstGeom>
        </p:spPr>
        <p:txBody>
          <a:bodyPr/>
          <a:lstStyle>
            <a:lvl1pPr>
              <a:defRPr/>
            </a:lvl1pPr>
          </a:lstStyle>
          <a:p>
            <a:r>
              <a:rPr lang="pl-PL" dirty="0"/>
              <a:t>Picture</a:t>
            </a:r>
          </a:p>
        </p:txBody>
      </p:sp>
      <p:sp>
        <p:nvSpPr>
          <p:cNvPr id="9" name="Symbol zastępczy obrazu 9">
            <a:extLst>
              <a:ext uri="{FF2B5EF4-FFF2-40B4-BE49-F238E27FC236}">
                <a16:creationId xmlns:a16="http://schemas.microsoft.com/office/drawing/2014/main" id="{141D3258-FA28-697B-F2FC-98BCA1CB538D}"/>
              </a:ext>
            </a:extLst>
          </p:cNvPr>
          <p:cNvSpPr>
            <a:spLocks noGrp="1"/>
          </p:cNvSpPr>
          <p:nvPr>
            <p:ph type="pic" sz="quarter" idx="38" hasCustomPrompt="1"/>
          </p:nvPr>
        </p:nvSpPr>
        <p:spPr>
          <a:xfrm>
            <a:off x="6206876" y="1513147"/>
            <a:ext cx="2605941" cy="3162483"/>
          </a:xfrm>
          <a:prstGeom prst="rect">
            <a:avLst/>
          </a:prstGeom>
        </p:spPr>
        <p:txBody>
          <a:bodyPr/>
          <a:lstStyle>
            <a:lvl1pPr>
              <a:defRPr/>
            </a:lvl1pPr>
          </a:lstStyle>
          <a:p>
            <a:r>
              <a:rPr lang="pl-PL" dirty="0"/>
              <a:t>Picture</a:t>
            </a:r>
          </a:p>
        </p:txBody>
      </p:sp>
      <p:sp>
        <p:nvSpPr>
          <p:cNvPr id="18" name="Tytuł 1">
            <a:extLst>
              <a:ext uri="{FF2B5EF4-FFF2-40B4-BE49-F238E27FC236}">
                <a16:creationId xmlns:a16="http://schemas.microsoft.com/office/drawing/2014/main" id="{82F75547-E6EE-C186-ADA3-F1D712394F8A}"/>
              </a:ext>
            </a:extLst>
          </p:cNvPr>
          <p:cNvSpPr>
            <a:spLocks noGrp="1"/>
          </p:cNvSpPr>
          <p:nvPr>
            <p:ph type="ctrTitle" hasCustomPrompt="1"/>
          </p:nvPr>
        </p:nvSpPr>
        <p:spPr>
          <a:xfrm>
            <a:off x="550232" y="549275"/>
            <a:ext cx="5517146"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19" name="Symbol zastępczy tekstu 18">
            <a:extLst>
              <a:ext uri="{FF2B5EF4-FFF2-40B4-BE49-F238E27FC236}">
                <a16:creationId xmlns:a16="http://schemas.microsoft.com/office/drawing/2014/main" id="{A2AD7B22-D718-1A44-9724-3C8FB289D708}"/>
              </a:ext>
            </a:extLst>
          </p:cNvPr>
          <p:cNvSpPr>
            <a:spLocks noGrp="1"/>
          </p:cNvSpPr>
          <p:nvPr>
            <p:ph type="body" sz="quarter" idx="36" hasCustomPrompt="1"/>
          </p:nvPr>
        </p:nvSpPr>
        <p:spPr>
          <a:xfrm>
            <a:off x="550863" y="4681730"/>
            <a:ext cx="2605941" cy="416686"/>
          </a:xfrm>
          <a:prstGeom prst="rect">
            <a:avLst/>
          </a:prstGeom>
        </p:spPr>
        <p:txBody>
          <a:bodyPr anchor="b"/>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0" name="Symbol zastępczy tekstu 18">
            <a:extLst>
              <a:ext uri="{FF2B5EF4-FFF2-40B4-BE49-F238E27FC236}">
                <a16:creationId xmlns:a16="http://schemas.microsoft.com/office/drawing/2014/main" id="{BEAB2E29-318F-F92C-4FAD-9BD9CE4C3298}"/>
              </a:ext>
            </a:extLst>
          </p:cNvPr>
          <p:cNvSpPr>
            <a:spLocks noGrp="1"/>
          </p:cNvSpPr>
          <p:nvPr>
            <p:ph type="body" sz="quarter" idx="39" hasCustomPrompt="1"/>
          </p:nvPr>
        </p:nvSpPr>
        <p:spPr>
          <a:xfrm>
            <a:off x="3378553" y="4681729"/>
            <a:ext cx="2605941" cy="416686"/>
          </a:xfrm>
          <a:prstGeom prst="rect">
            <a:avLst/>
          </a:prstGeom>
        </p:spPr>
        <p:txBody>
          <a:bodyPr anchor="b"/>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1" name="Symbol zastępczy tekstu 18">
            <a:extLst>
              <a:ext uri="{FF2B5EF4-FFF2-40B4-BE49-F238E27FC236}">
                <a16:creationId xmlns:a16="http://schemas.microsoft.com/office/drawing/2014/main" id="{C5658C6F-C59D-F61C-4C0B-008CAC735332}"/>
              </a:ext>
            </a:extLst>
          </p:cNvPr>
          <p:cNvSpPr>
            <a:spLocks noGrp="1"/>
          </p:cNvSpPr>
          <p:nvPr>
            <p:ph type="body" sz="quarter" idx="40" hasCustomPrompt="1"/>
          </p:nvPr>
        </p:nvSpPr>
        <p:spPr>
          <a:xfrm>
            <a:off x="6206243" y="4681728"/>
            <a:ext cx="2605941" cy="416686"/>
          </a:xfrm>
          <a:prstGeom prst="rect">
            <a:avLst/>
          </a:prstGeom>
        </p:spPr>
        <p:txBody>
          <a:bodyPr anchor="b"/>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2" name="Symbol zastępczy obrazu 9">
            <a:extLst>
              <a:ext uri="{FF2B5EF4-FFF2-40B4-BE49-F238E27FC236}">
                <a16:creationId xmlns:a16="http://schemas.microsoft.com/office/drawing/2014/main" id="{AAAA9342-35B4-1763-4895-969E09F573F9}"/>
              </a:ext>
            </a:extLst>
          </p:cNvPr>
          <p:cNvSpPr>
            <a:spLocks noGrp="1"/>
          </p:cNvSpPr>
          <p:nvPr>
            <p:ph type="pic" sz="quarter" idx="41" hasCustomPrompt="1"/>
          </p:nvPr>
        </p:nvSpPr>
        <p:spPr>
          <a:xfrm>
            <a:off x="9035197" y="1507050"/>
            <a:ext cx="2605941" cy="3162483"/>
          </a:xfrm>
          <a:prstGeom prst="rect">
            <a:avLst/>
          </a:prstGeom>
        </p:spPr>
        <p:txBody>
          <a:bodyPr/>
          <a:lstStyle>
            <a:lvl1pPr>
              <a:defRPr/>
            </a:lvl1pPr>
          </a:lstStyle>
          <a:p>
            <a:r>
              <a:rPr lang="pl-PL" dirty="0"/>
              <a:t>Picture</a:t>
            </a:r>
          </a:p>
        </p:txBody>
      </p:sp>
      <p:sp>
        <p:nvSpPr>
          <p:cNvPr id="23" name="Symbol zastępczy tekstu 18">
            <a:extLst>
              <a:ext uri="{FF2B5EF4-FFF2-40B4-BE49-F238E27FC236}">
                <a16:creationId xmlns:a16="http://schemas.microsoft.com/office/drawing/2014/main" id="{0121DF63-ECE6-D5F0-54E4-775037FAE17C}"/>
              </a:ext>
            </a:extLst>
          </p:cNvPr>
          <p:cNvSpPr>
            <a:spLocks noGrp="1"/>
          </p:cNvSpPr>
          <p:nvPr>
            <p:ph type="body" sz="quarter" idx="42" hasCustomPrompt="1"/>
          </p:nvPr>
        </p:nvSpPr>
        <p:spPr>
          <a:xfrm>
            <a:off x="9035197" y="4681727"/>
            <a:ext cx="2605941" cy="416686"/>
          </a:xfrm>
          <a:prstGeom prst="rect">
            <a:avLst/>
          </a:prstGeom>
        </p:spPr>
        <p:txBody>
          <a:bodyPr anchor="b"/>
          <a:lstStyle>
            <a:lvl1pPr marL="0" indent="0" algn="ctr">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4" name="Symbol zastępczy tekstu 18">
            <a:extLst>
              <a:ext uri="{FF2B5EF4-FFF2-40B4-BE49-F238E27FC236}">
                <a16:creationId xmlns:a16="http://schemas.microsoft.com/office/drawing/2014/main" id="{09ABCD63-D79A-4C7C-9FE9-5729AACBCE6D}"/>
              </a:ext>
            </a:extLst>
          </p:cNvPr>
          <p:cNvSpPr>
            <a:spLocks noGrp="1"/>
          </p:cNvSpPr>
          <p:nvPr>
            <p:ph type="body" sz="quarter" idx="43" hasCustomPrompt="1"/>
          </p:nvPr>
        </p:nvSpPr>
        <p:spPr>
          <a:xfrm>
            <a:off x="550863" y="5202174"/>
            <a:ext cx="2605941" cy="566803"/>
          </a:xfrm>
          <a:prstGeom prst="rect">
            <a:avLst/>
          </a:prstGeom>
        </p:spPr>
        <p:txBody>
          <a:bodyPr anchor="t"/>
          <a:lstStyle>
            <a:lvl1pPr marL="0" indent="0" algn="ctr">
              <a:lnSpc>
                <a:spcPct val="100000"/>
              </a:lnSpc>
              <a:buNone/>
              <a:defRPr sz="14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5" name="Symbol zastępczy tekstu 18">
            <a:extLst>
              <a:ext uri="{FF2B5EF4-FFF2-40B4-BE49-F238E27FC236}">
                <a16:creationId xmlns:a16="http://schemas.microsoft.com/office/drawing/2014/main" id="{EF79A8BE-E825-A2F1-85AC-454CB44BAEF0}"/>
              </a:ext>
            </a:extLst>
          </p:cNvPr>
          <p:cNvSpPr>
            <a:spLocks noGrp="1"/>
          </p:cNvSpPr>
          <p:nvPr>
            <p:ph type="body" sz="quarter" idx="44" hasCustomPrompt="1"/>
          </p:nvPr>
        </p:nvSpPr>
        <p:spPr>
          <a:xfrm>
            <a:off x="3378553" y="5202173"/>
            <a:ext cx="2605941" cy="566803"/>
          </a:xfrm>
          <a:prstGeom prst="rect">
            <a:avLst/>
          </a:prstGeom>
        </p:spPr>
        <p:txBody>
          <a:bodyPr anchor="t"/>
          <a:lstStyle>
            <a:lvl1pPr marL="0" indent="0" algn="ctr">
              <a:lnSpc>
                <a:spcPct val="100000"/>
              </a:lnSpc>
              <a:buNone/>
              <a:defRPr sz="14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6" name="Symbol zastępczy tekstu 18">
            <a:extLst>
              <a:ext uri="{FF2B5EF4-FFF2-40B4-BE49-F238E27FC236}">
                <a16:creationId xmlns:a16="http://schemas.microsoft.com/office/drawing/2014/main" id="{DA6428D8-BFD5-304D-ADF9-A8AFC1E8598E}"/>
              </a:ext>
            </a:extLst>
          </p:cNvPr>
          <p:cNvSpPr>
            <a:spLocks noGrp="1"/>
          </p:cNvSpPr>
          <p:nvPr>
            <p:ph type="body" sz="quarter" idx="45" hasCustomPrompt="1"/>
          </p:nvPr>
        </p:nvSpPr>
        <p:spPr>
          <a:xfrm>
            <a:off x="6206243" y="5202172"/>
            <a:ext cx="2605941" cy="566803"/>
          </a:xfrm>
          <a:prstGeom prst="rect">
            <a:avLst/>
          </a:prstGeom>
        </p:spPr>
        <p:txBody>
          <a:bodyPr anchor="t"/>
          <a:lstStyle>
            <a:lvl1pPr marL="0" indent="0" algn="ctr">
              <a:lnSpc>
                <a:spcPct val="100000"/>
              </a:lnSpc>
              <a:buNone/>
              <a:defRPr sz="14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27" name="Symbol zastępczy tekstu 18">
            <a:extLst>
              <a:ext uri="{FF2B5EF4-FFF2-40B4-BE49-F238E27FC236}">
                <a16:creationId xmlns:a16="http://schemas.microsoft.com/office/drawing/2014/main" id="{AA66CA9A-18D4-10B8-8442-2D34732732B7}"/>
              </a:ext>
            </a:extLst>
          </p:cNvPr>
          <p:cNvSpPr>
            <a:spLocks noGrp="1"/>
          </p:cNvSpPr>
          <p:nvPr>
            <p:ph type="body" sz="quarter" idx="46" hasCustomPrompt="1"/>
          </p:nvPr>
        </p:nvSpPr>
        <p:spPr>
          <a:xfrm>
            <a:off x="9035197" y="5202171"/>
            <a:ext cx="2605941" cy="566803"/>
          </a:xfrm>
          <a:prstGeom prst="rect">
            <a:avLst/>
          </a:prstGeom>
        </p:spPr>
        <p:txBody>
          <a:bodyPr anchor="t"/>
          <a:lstStyle>
            <a:lvl1pPr marL="0" indent="0" algn="ctr">
              <a:lnSpc>
                <a:spcPct val="100000"/>
              </a:lnSpc>
              <a:buNone/>
              <a:defRPr sz="14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1496641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EXT+PICTURE4">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Symbol zastępczy obrazu 9">
            <a:extLst>
              <a:ext uri="{FF2B5EF4-FFF2-40B4-BE49-F238E27FC236}">
                <a16:creationId xmlns:a16="http://schemas.microsoft.com/office/drawing/2014/main" id="{E791D797-45DC-70BB-A389-3ED75546EB23}"/>
              </a:ext>
            </a:extLst>
          </p:cNvPr>
          <p:cNvSpPr>
            <a:spLocks noGrp="1"/>
          </p:cNvSpPr>
          <p:nvPr>
            <p:ph type="pic" sz="quarter" idx="13" hasCustomPrompt="1"/>
          </p:nvPr>
        </p:nvSpPr>
        <p:spPr>
          <a:xfrm>
            <a:off x="550233" y="1732987"/>
            <a:ext cx="1765810" cy="3108979"/>
          </a:xfrm>
          <a:prstGeom prst="rect">
            <a:avLst/>
          </a:prstGeom>
        </p:spPr>
        <p:txBody>
          <a:bodyPr/>
          <a:lstStyle>
            <a:lvl1pPr>
              <a:defRPr/>
            </a:lvl1pPr>
          </a:lstStyle>
          <a:p>
            <a:r>
              <a:rPr lang="pl-PL" dirty="0"/>
              <a:t>Picture</a:t>
            </a:r>
          </a:p>
        </p:txBody>
      </p:sp>
      <p:sp>
        <p:nvSpPr>
          <p:cNvPr id="3" name="Symbol zastępczy obrazu 9">
            <a:extLst>
              <a:ext uri="{FF2B5EF4-FFF2-40B4-BE49-F238E27FC236}">
                <a16:creationId xmlns:a16="http://schemas.microsoft.com/office/drawing/2014/main" id="{F9B3D219-A7A2-195C-6674-26A0C81F88D2}"/>
              </a:ext>
            </a:extLst>
          </p:cNvPr>
          <p:cNvSpPr>
            <a:spLocks noGrp="1"/>
          </p:cNvSpPr>
          <p:nvPr>
            <p:ph type="pic" sz="quarter" idx="37" hasCustomPrompt="1"/>
          </p:nvPr>
        </p:nvSpPr>
        <p:spPr>
          <a:xfrm>
            <a:off x="2552816" y="1732987"/>
            <a:ext cx="1765810" cy="3108979"/>
          </a:xfrm>
          <a:prstGeom prst="rect">
            <a:avLst/>
          </a:prstGeom>
        </p:spPr>
        <p:txBody>
          <a:bodyPr/>
          <a:lstStyle>
            <a:lvl1pPr>
              <a:defRPr/>
            </a:lvl1pPr>
          </a:lstStyle>
          <a:p>
            <a:r>
              <a:rPr lang="pl-PL" dirty="0"/>
              <a:t>Picture</a:t>
            </a:r>
          </a:p>
        </p:txBody>
      </p:sp>
      <p:sp>
        <p:nvSpPr>
          <p:cNvPr id="10" name="Symbol zastępczy obrazu 9">
            <a:extLst>
              <a:ext uri="{FF2B5EF4-FFF2-40B4-BE49-F238E27FC236}">
                <a16:creationId xmlns:a16="http://schemas.microsoft.com/office/drawing/2014/main" id="{E8804294-6F7D-91BA-E515-520F7C02786D}"/>
              </a:ext>
            </a:extLst>
          </p:cNvPr>
          <p:cNvSpPr>
            <a:spLocks noGrp="1"/>
          </p:cNvSpPr>
          <p:nvPr>
            <p:ph type="pic" sz="quarter" idx="38" hasCustomPrompt="1"/>
          </p:nvPr>
        </p:nvSpPr>
        <p:spPr>
          <a:xfrm>
            <a:off x="4555399" y="1732986"/>
            <a:ext cx="1765810" cy="3108979"/>
          </a:xfrm>
          <a:prstGeom prst="rect">
            <a:avLst/>
          </a:prstGeom>
        </p:spPr>
        <p:txBody>
          <a:bodyPr/>
          <a:lstStyle>
            <a:lvl1pPr>
              <a:defRPr/>
            </a:lvl1pPr>
          </a:lstStyle>
          <a:p>
            <a:r>
              <a:rPr lang="pl-PL" dirty="0"/>
              <a:t>Picture</a:t>
            </a:r>
          </a:p>
        </p:txBody>
      </p:sp>
      <p:sp>
        <p:nvSpPr>
          <p:cNvPr id="11" name="Tytuł 1">
            <a:extLst>
              <a:ext uri="{FF2B5EF4-FFF2-40B4-BE49-F238E27FC236}">
                <a16:creationId xmlns:a16="http://schemas.microsoft.com/office/drawing/2014/main" id="{E214AC87-0683-7045-464E-94610DE1E425}"/>
              </a:ext>
            </a:extLst>
          </p:cNvPr>
          <p:cNvSpPr>
            <a:spLocks noGrp="1"/>
          </p:cNvSpPr>
          <p:nvPr>
            <p:ph type="ctrTitle" hasCustomPrompt="1"/>
          </p:nvPr>
        </p:nvSpPr>
        <p:spPr>
          <a:xfrm>
            <a:off x="6999649" y="1695453"/>
            <a:ext cx="4613495"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12" name="Symbol zastępczy tekstu 18">
            <a:extLst>
              <a:ext uri="{FF2B5EF4-FFF2-40B4-BE49-F238E27FC236}">
                <a16:creationId xmlns:a16="http://schemas.microsoft.com/office/drawing/2014/main" id="{B686633C-8744-4D80-9B0F-C3152914264F}"/>
              </a:ext>
            </a:extLst>
          </p:cNvPr>
          <p:cNvSpPr>
            <a:spLocks noGrp="1"/>
          </p:cNvSpPr>
          <p:nvPr>
            <p:ph type="body" sz="quarter" idx="44" hasCustomPrompt="1"/>
          </p:nvPr>
        </p:nvSpPr>
        <p:spPr>
          <a:xfrm>
            <a:off x="7001691" y="2703177"/>
            <a:ext cx="4623908" cy="3065798"/>
          </a:xfrm>
          <a:prstGeom prst="rect">
            <a:avLst/>
          </a:prstGeom>
        </p:spPr>
        <p:txBody>
          <a:bodyPr/>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3" name="Symbol zastępczy tekstu 18">
            <a:extLst>
              <a:ext uri="{FF2B5EF4-FFF2-40B4-BE49-F238E27FC236}">
                <a16:creationId xmlns:a16="http://schemas.microsoft.com/office/drawing/2014/main" id="{89248A17-C13B-561C-5FAD-461466C262F2}"/>
              </a:ext>
            </a:extLst>
          </p:cNvPr>
          <p:cNvSpPr>
            <a:spLocks noGrp="1"/>
          </p:cNvSpPr>
          <p:nvPr>
            <p:ph type="body" sz="quarter" idx="26" hasCustomPrompt="1"/>
          </p:nvPr>
        </p:nvSpPr>
        <p:spPr>
          <a:xfrm>
            <a:off x="550233" y="5071029"/>
            <a:ext cx="5770976" cy="697946"/>
          </a:xfrm>
          <a:prstGeom prst="rect">
            <a:avLst/>
          </a:prstGeom>
        </p:spPr>
        <p:txBody>
          <a:bodyPr/>
          <a:lstStyle>
            <a:lvl1pPr marL="0" indent="0">
              <a:lnSpc>
                <a:spcPct val="100000"/>
              </a:lnSpc>
              <a:buNone/>
              <a:defRPr sz="1400">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878742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EXT+PICTURE5">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Prostokąt 6">
            <a:extLst>
              <a:ext uri="{FF2B5EF4-FFF2-40B4-BE49-F238E27FC236}">
                <a16:creationId xmlns:a16="http://schemas.microsoft.com/office/drawing/2014/main" id="{459FF364-3FA6-75F5-3F41-2004CF6DC46F}"/>
              </a:ext>
            </a:extLst>
          </p:cNvPr>
          <p:cNvSpPr/>
          <p:nvPr userDrawn="1"/>
        </p:nvSpPr>
        <p:spPr>
          <a:xfrm>
            <a:off x="4728754" y="0"/>
            <a:ext cx="7463246" cy="63087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A0A98D48-C893-6BF8-BFE4-BA5A0D912A67}"/>
              </a:ext>
            </a:extLst>
          </p:cNvPr>
          <p:cNvSpPr>
            <a:spLocks noGrp="1"/>
          </p:cNvSpPr>
          <p:nvPr>
            <p:ph type="ctrTitle" hasCustomPrompt="1"/>
          </p:nvPr>
        </p:nvSpPr>
        <p:spPr>
          <a:xfrm>
            <a:off x="5556070" y="1089025"/>
            <a:ext cx="6069529" cy="643962"/>
          </a:xfrm>
          <a:prstGeom prst="rect">
            <a:avLst/>
          </a:prstGeom>
        </p:spPr>
        <p:txBody>
          <a:bodyPr anchor="ctr"/>
          <a:lstStyle>
            <a:lvl1pPr algn="l">
              <a:defRPr sz="3200">
                <a:solidFill>
                  <a:schemeClr val="bg1"/>
                </a:solidFill>
              </a:defRPr>
            </a:lvl1pPr>
          </a:lstStyle>
          <a:p>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BEE34E45-65DF-FC1F-6897-E2E7E4C2C624}"/>
              </a:ext>
            </a:extLst>
          </p:cNvPr>
          <p:cNvSpPr>
            <a:spLocks noGrp="1"/>
          </p:cNvSpPr>
          <p:nvPr>
            <p:ph type="body" sz="quarter" idx="36" hasCustomPrompt="1"/>
          </p:nvPr>
        </p:nvSpPr>
        <p:spPr>
          <a:xfrm>
            <a:off x="5556068" y="2179248"/>
            <a:ext cx="6069531" cy="2140204"/>
          </a:xfrm>
          <a:prstGeom prst="rect">
            <a:avLst/>
          </a:prstGeom>
        </p:spPr>
        <p:txBody>
          <a:bodyPr/>
          <a:lstStyle>
            <a:lvl1pPr marL="0" indent="0">
              <a:lnSpc>
                <a:spcPct val="100000"/>
              </a:lnSpc>
              <a:buNone/>
              <a:defRPr sz="16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4" name="Symbol zastępczy obrazu 9">
            <a:extLst>
              <a:ext uri="{FF2B5EF4-FFF2-40B4-BE49-F238E27FC236}">
                <a16:creationId xmlns:a16="http://schemas.microsoft.com/office/drawing/2014/main" id="{882241B3-D023-2A5B-1C16-0AC8A2868DCC}"/>
              </a:ext>
            </a:extLst>
          </p:cNvPr>
          <p:cNvSpPr>
            <a:spLocks noGrp="1"/>
          </p:cNvSpPr>
          <p:nvPr>
            <p:ph type="pic" sz="quarter" idx="37" hasCustomPrompt="1"/>
          </p:nvPr>
        </p:nvSpPr>
        <p:spPr>
          <a:xfrm>
            <a:off x="827313" y="1089025"/>
            <a:ext cx="3074127" cy="4353832"/>
          </a:xfrm>
          <a:prstGeom prst="rect">
            <a:avLst/>
          </a:prstGeom>
        </p:spPr>
        <p:txBody>
          <a:bodyPr/>
          <a:lstStyle>
            <a:lvl1pPr>
              <a:defRPr/>
            </a:lvl1pPr>
          </a:lstStyle>
          <a:p>
            <a:r>
              <a:rPr lang="pl-PL" dirty="0"/>
              <a:t>Picture</a:t>
            </a:r>
          </a:p>
        </p:txBody>
      </p:sp>
      <p:sp>
        <p:nvSpPr>
          <p:cNvPr id="15" name="Symbol zastępczy tekstu 18">
            <a:extLst>
              <a:ext uri="{FF2B5EF4-FFF2-40B4-BE49-F238E27FC236}">
                <a16:creationId xmlns:a16="http://schemas.microsoft.com/office/drawing/2014/main" id="{64AF3CC1-12BF-D4E8-D317-D2135D672346}"/>
              </a:ext>
            </a:extLst>
          </p:cNvPr>
          <p:cNvSpPr>
            <a:spLocks noGrp="1"/>
          </p:cNvSpPr>
          <p:nvPr>
            <p:ph type="body" sz="quarter" idx="26" hasCustomPrompt="1"/>
          </p:nvPr>
        </p:nvSpPr>
        <p:spPr>
          <a:xfrm>
            <a:off x="5574889" y="4929051"/>
            <a:ext cx="5770976" cy="839923"/>
          </a:xfrm>
          <a:prstGeom prst="rect">
            <a:avLst/>
          </a:prstGeom>
        </p:spPr>
        <p:txBody>
          <a:bodyPr/>
          <a:lstStyle>
            <a:lvl1pPr marL="0" indent="0">
              <a:lnSpc>
                <a:spcPct val="100000"/>
              </a:lnSpc>
              <a:buNone/>
              <a:defRPr sz="1400">
                <a:solidFill>
                  <a:schemeClr val="bg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1058413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EXT+PICTURE6">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Prostokąt 1">
            <a:extLst>
              <a:ext uri="{FF2B5EF4-FFF2-40B4-BE49-F238E27FC236}">
                <a16:creationId xmlns:a16="http://schemas.microsoft.com/office/drawing/2014/main" id="{D8219D6A-305A-0E08-75D9-AA120F6472AA}"/>
              </a:ext>
            </a:extLst>
          </p:cNvPr>
          <p:cNvSpPr/>
          <p:nvPr userDrawn="1"/>
        </p:nvSpPr>
        <p:spPr>
          <a:xfrm>
            <a:off x="263525" y="266699"/>
            <a:ext cx="11664950" cy="6042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3" name="Tytuł 1">
            <a:extLst>
              <a:ext uri="{FF2B5EF4-FFF2-40B4-BE49-F238E27FC236}">
                <a16:creationId xmlns:a16="http://schemas.microsoft.com/office/drawing/2014/main" id="{9BA1FC43-1725-9AAB-B929-790ED876D868}"/>
              </a:ext>
            </a:extLst>
          </p:cNvPr>
          <p:cNvSpPr>
            <a:spLocks noGrp="1"/>
          </p:cNvSpPr>
          <p:nvPr>
            <p:ph type="ctrTitle" hasCustomPrompt="1"/>
          </p:nvPr>
        </p:nvSpPr>
        <p:spPr>
          <a:xfrm>
            <a:off x="566403" y="1089025"/>
            <a:ext cx="6069529" cy="643962"/>
          </a:xfrm>
          <a:prstGeom prst="rect">
            <a:avLst/>
          </a:prstGeom>
        </p:spPr>
        <p:txBody>
          <a:bodyPr anchor="ctr"/>
          <a:lstStyle>
            <a:lvl1pPr algn="l">
              <a:defRPr sz="3200">
                <a:solidFill>
                  <a:schemeClr val="bg1"/>
                </a:solidFill>
              </a:defRPr>
            </a:lvl1pPr>
          </a:lstStyle>
          <a:p>
            <a:r>
              <a:rPr lang="pl-PL" dirty="0" err="1"/>
              <a:t>Click</a:t>
            </a:r>
            <a:r>
              <a:rPr lang="pl-PL" dirty="0"/>
              <a:t> to </a:t>
            </a:r>
            <a:r>
              <a:rPr lang="pl-PL" dirty="0" err="1"/>
              <a:t>edit</a:t>
            </a:r>
            <a:endParaRPr lang="pl-PL" dirty="0"/>
          </a:p>
        </p:txBody>
      </p:sp>
      <p:sp>
        <p:nvSpPr>
          <p:cNvPr id="10" name="Symbol zastępczy tekstu 18">
            <a:extLst>
              <a:ext uri="{FF2B5EF4-FFF2-40B4-BE49-F238E27FC236}">
                <a16:creationId xmlns:a16="http://schemas.microsoft.com/office/drawing/2014/main" id="{0015296B-AD00-595B-1840-86D477E3D711}"/>
              </a:ext>
            </a:extLst>
          </p:cNvPr>
          <p:cNvSpPr>
            <a:spLocks noGrp="1"/>
          </p:cNvSpPr>
          <p:nvPr>
            <p:ph type="body" sz="quarter" idx="36" hasCustomPrompt="1"/>
          </p:nvPr>
        </p:nvSpPr>
        <p:spPr>
          <a:xfrm>
            <a:off x="566401" y="2179247"/>
            <a:ext cx="11074737" cy="3589727"/>
          </a:xfrm>
          <a:prstGeom prst="rect">
            <a:avLst/>
          </a:prstGeom>
        </p:spPr>
        <p:txBody>
          <a:bodyPr numCol="2" spcCol="900000"/>
          <a:lstStyle>
            <a:lvl1pPr marL="0" indent="0">
              <a:lnSpc>
                <a:spcPct val="100000"/>
              </a:lnSpc>
              <a:buNone/>
              <a:defRPr sz="16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1" name="Symbol zastępczy obrazu 9">
            <a:extLst>
              <a:ext uri="{FF2B5EF4-FFF2-40B4-BE49-F238E27FC236}">
                <a16:creationId xmlns:a16="http://schemas.microsoft.com/office/drawing/2014/main" id="{F31D0A1D-8F23-2CD9-CFD1-61D262816909}"/>
              </a:ext>
            </a:extLst>
          </p:cNvPr>
          <p:cNvSpPr>
            <a:spLocks noGrp="1"/>
          </p:cNvSpPr>
          <p:nvPr>
            <p:ph type="pic" sz="quarter" idx="37" hasCustomPrompt="1"/>
          </p:nvPr>
        </p:nvSpPr>
        <p:spPr>
          <a:xfrm>
            <a:off x="6566264" y="0"/>
            <a:ext cx="5059336" cy="3048000"/>
          </a:xfrm>
          <a:prstGeom prst="rect">
            <a:avLst/>
          </a:prstGeom>
        </p:spPr>
        <p:txBody>
          <a:bodyPr/>
          <a:lstStyle>
            <a:lvl1pPr>
              <a:defRPr/>
            </a:lvl1pPr>
          </a:lstStyle>
          <a:p>
            <a:r>
              <a:rPr lang="pl-PL" dirty="0"/>
              <a:t>Picture</a:t>
            </a:r>
          </a:p>
        </p:txBody>
      </p:sp>
    </p:spTree>
    <p:extLst>
      <p:ext uri="{BB962C8B-B14F-4D97-AF65-F5344CB8AC3E}">
        <p14:creationId xmlns:p14="http://schemas.microsoft.com/office/powerpoint/2010/main" val="3118899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PICTURE7">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7" name="Symbol zastępczy obrazu 9">
            <a:extLst>
              <a:ext uri="{FF2B5EF4-FFF2-40B4-BE49-F238E27FC236}">
                <a16:creationId xmlns:a16="http://schemas.microsoft.com/office/drawing/2014/main" id="{86F52E36-33FF-6B3A-6690-364925A37825}"/>
              </a:ext>
            </a:extLst>
          </p:cNvPr>
          <p:cNvSpPr>
            <a:spLocks noGrp="1"/>
          </p:cNvSpPr>
          <p:nvPr>
            <p:ph type="pic" sz="quarter" idx="13" hasCustomPrompt="1"/>
          </p:nvPr>
        </p:nvSpPr>
        <p:spPr>
          <a:xfrm>
            <a:off x="550232" y="0"/>
            <a:ext cx="11090905" cy="3074126"/>
          </a:xfrm>
          <a:prstGeom prst="rect">
            <a:avLst/>
          </a:prstGeom>
        </p:spPr>
        <p:txBody>
          <a:bodyPr/>
          <a:lstStyle>
            <a:lvl1pPr>
              <a:defRPr/>
            </a:lvl1pPr>
          </a:lstStyle>
          <a:p>
            <a:r>
              <a:rPr lang="pl-PL" dirty="0"/>
              <a:t>Picture</a:t>
            </a:r>
          </a:p>
        </p:txBody>
      </p:sp>
      <p:sp>
        <p:nvSpPr>
          <p:cNvPr id="8" name="Tytuł 1">
            <a:extLst>
              <a:ext uri="{FF2B5EF4-FFF2-40B4-BE49-F238E27FC236}">
                <a16:creationId xmlns:a16="http://schemas.microsoft.com/office/drawing/2014/main" id="{690553CC-FBEA-DD98-3891-40AD7A76C498}"/>
              </a:ext>
            </a:extLst>
          </p:cNvPr>
          <p:cNvSpPr>
            <a:spLocks noGrp="1"/>
          </p:cNvSpPr>
          <p:nvPr>
            <p:ph type="ctrTitle" hasCustomPrompt="1"/>
          </p:nvPr>
        </p:nvSpPr>
        <p:spPr>
          <a:xfrm>
            <a:off x="550863" y="3531101"/>
            <a:ext cx="4613495" cy="643962"/>
          </a:xfrm>
          <a:prstGeom prst="rect">
            <a:avLst/>
          </a:prstGeom>
        </p:spPr>
        <p:txBody>
          <a:bodyPr anchor="ctr"/>
          <a:lstStyle>
            <a:lvl1pPr algn="l">
              <a:defRPr sz="3200"/>
            </a:lvl1pPr>
          </a:lstStyle>
          <a:p>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10D57765-5481-7041-D12E-1CBB2513258F}"/>
              </a:ext>
            </a:extLst>
          </p:cNvPr>
          <p:cNvSpPr>
            <a:spLocks noGrp="1"/>
          </p:cNvSpPr>
          <p:nvPr>
            <p:ph type="body" sz="quarter" idx="44" hasCustomPrompt="1"/>
          </p:nvPr>
        </p:nvSpPr>
        <p:spPr>
          <a:xfrm>
            <a:off x="550863" y="4459509"/>
            <a:ext cx="11074736" cy="1309466"/>
          </a:xfrm>
          <a:prstGeom prst="rect">
            <a:avLst/>
          </a:prstGeom>
        </p:spPr>
        <p:txBody>
          <a:bodyPr numCol="2" spcCol="900000"/>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240191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HARTS&amp;DIAGRAMS">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8F0BECAA-7247-0064-F39A-36CA018326BD}"/>
              </a:ext>
            </a:extLst>
          </p:cNvPr>
          <p:cNvSpPr>
            <a:spLocks noGrp="1"/>
          </p:cNvSpPr>
          <p:nvPr>
            <p:ph type="dt" sz="half" idx="10"/>
          </p:nvPr>
        </p:nvSpPr>
        <p:spPr/>
        <p:txBody>
          <a:body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7F04E51D-BD9C-EA35-AFA5-29B85D7DCA44}"/>
              </a:ext>
            </a:extLst>
          </p:cNvPr>
          <p:cNvSpPr>
            <a:spLocks noGrp="1"/>
          </p:cNvSpPr>
          <p:nvPr>
            <p:ph type="ftr" sz="quarter" idx="11"/>
          </p:nvPr>
        </p:nvSpPr>
        <p:spPr/>
        <p:txBody>
          <a:bodyPr/>
          <a:lstStyle/>
          <a:p>
            <a:r>
              <a:rPr lang="pl-PL"/>
              <a:t>www.arcticpaper.com</a:t>
            </a:r>
          </a:p>
        </p:txBody>
      </p:sp>
      <p:sp>
        <p:nvSpPr>
          <p:cNvPr id="6" name="Symbol zastępczy numeru slajdu 5">
            <a:extLst>
              <a:ext uri="{FF2B5EF4-FFF2-40B4-BE49-F238E27FC236}">
                <a16:creationId xmlns:a16="http://schemas.microsoft.com/office/drawing/2014/main" id="{2616BC39-3D97-E8B8-8775-995F19578E9F}"/>
              </a:ext>
            </a:extLst>
          </p:cNvPr>
          <p:cNvSpPr>
            <a:spLocks noGrp="1"/>
          </p:cNvSpPr>
          <p:nvPr>
            <p:ph type="sldNum" sz="quarter" idx="12"/>
          </p:nvPr>
        </p:nvSpPr>
        <p:spPr/>
        <p:txBody>
          <a:bodyPr/>
          <a:lstStyle/>
          <a:p>
            <a:fld id="{40208306-4DD9-4F71-B1FF-D65266000FA4}" type="slidenum">
              <a:rPr lang="pl-PL" smtClean="0"/>
              <a:t>‹#›</a:t>
            </a:fld>
            <a:endParaRPr lang="pl-PL"/>
          </a:p>
        </p:txBody>
      </p:sp>
      <p:sp>
        <p:nvSpPr>
          <p:cNvPr id="2" name="Prostokąt 1">
            <a:extLst>
              <a:ext uri="{FF2B5EF4-FFF2-40B4-BE49-F238E27FC236}">
                <a16:creationId xmlns:a16="http://schemas.microsoft.com/office/drawing/2014/main" id="{87558323-1318-DF0B-971C-4150C7CE807B}"/>
              </a:ext>
            </a:extLst>
          </p:cNvPr>
          <p:cNvSpPr/>
          <p:nvPr userDrawn="1"/>
        </p:nvSpPr>
        <p:spPr>
          <a:xfrm>
            <a:off x="263525" y="269059"/>
            <a:ext cx="11664950" cy="6048375"/>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3" name="Tytuł 1">
            <a:extLst>
              <a:ext uri="{FF2B5EF4-FFF2-40B4-BE49-F238E27FC236}">
                <a16:creationId xmlns:a16="http://schemas.microsoft.com/office/drawing/2014/main" id="{5798B3B0-7E1D-38E6-E955-D98009E32211}"/>
              </a:ext>
            </a:extLst>
          </p:cNvPr>
          <p:cNvSpPr>
            <a:spLocks noGrp="1"/>
          </p:cNvSpPr>
          <p:nvPr>
            <p:ph type="title" hasCustomPrompt="1"/>
          </p:nvPr>
        </p:nvSpPr>
        <p:spPr>
          <a:xfrm>
            <a:off x="550863" y="1089025"/>
            <a:ext cx="7315200" cy="593725"/>
          </a:xfrm>
          <a:prstGeom prst="rect">
            <a:avLst/>
          </a:prstGeom>
        </p:spPr>
        <p:txBody>
          <a:bodyPr/>
          <a:lstStyle>
            <a:lvl1pPr>
              <a:defRPr sz="3200"/>
            </a:lvl1pPr>
          </a:lstStyle>
          <a:p>
            <a:r>
              <a:rPr lang="pl-PL" dirty="0" err="1"/>
              <a:t>Click</a:t>
            </a:r>
            <a:r>
              <a:rPr lang="pl-PL" dirty="0"/>
              <a:t> to </a:t>
            </a:r>
            <a:r>
              <a:rPr lang="pl-PL" dirty="0" err="1"/>
              <a:t>edit</a:t>
            </a:r>
            <a:endParaRPr lang="pl-PL" dirty="0"/>
          </a:p>
        </p:txBody>
      </p:sp>
      <p:sp>
        <p:nvSpPr>
          <p:cNvPr id="10" name="Symbol zastępczy tekstu 18">
            <a:extLst>
              <a:ext uri="{FF2B5EF4-FFF2-40B4-BE49-F238E27FC236}">
                <a16:creationId xmlns:a16="http://schemas.microsoft.com/office/drawing/2014/main" id="{B9EA30B9-4E71-1BE7-1F48-DCD8E1494DD4}"/>
              </a:ext>
            </a:extLst>
          </p:cNvPr>
          <p:cNvSpPr>
            <a:spLocks noGrp="1"/>
          </p:cNvSpPr>
          <p:nvPr>
            <p:ph type="body" sz="quarter" idx="44" hasCustomPrompt="1"/>
          </p:nvPr>
        </p:nvSpPr>
        <p:spPr>
          <a:xfrm>
            <a:off x="550863" y="2502716"/>
            <a:ext cx="3957342" cy="2694849"/>
          </a:xfrm>
          <a:prstGeom prst="rect">
            <a:avLst/>
          </a:prstGeom>
        </p:spPr>
        <p:txBody>
          <a:bodyPr numCol="1" spcCol="900000"/>
          <a:lstStyle>
            <a:lvl1pPr marL="0" indent="0">
              <a:lnSpc>
                <a:spcPct val="100000"/>
              </a:lnSpc>
              <a:buNone/>
              <a:defRPr sz="16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1739714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HANK YOU1">
    <p:spTree>
      <p:nvGrpSpPr>
        <p:cNvPr id="1" name=""/>
        <p:cNvGrpSpPr/>
        <p:nvPr/>
      </p:nvGrpSpPr>
      <p:grpSpPr>
        <a:xfrm>
          <a:off x="0" y="0"/>
          <a:ext cx="0" cy="0"/>
          <a:chOff x="0" y="0"/>
          <a:chExt cx="0" cy="0"/>
        </a:xfrm>
      </p:grpSpPr>
      <p:sp>
        <p:nvSpPr>
          <p:cNvPr id="7" name="Symbol zastępczy obrazu 9">
            <a:extLst>
              <a:ext uri="{FF2B5EF4-FFF2-40B4-BE49-F238E27FC236}">
                <a16:creationId xmlns:a16="http://schemas.microsoft.com/office/drawing/2014/main" id="{6487FEB6-EC68-33E9-7F6A-952B4200C69C}"/>
              </a:ext>
            </a:extLst>
          </p:cNvPr>
          <p:cNvSpPr>
            <a:spLocks noGrp="1"/>
          </p:cNvSpPr>
          <p:nvPr>
            <p:ph type="pic" sz="quarter" idx="13" hasCustomPrompt="1"/>
          </p:nvPr>
        </p:nvSpPr>
        <p:spPr>
          <a:xfrm>
            <a:off x="263525" y="260350"/>
            <a:ext cx="11664950" cy="5221288"/>
          </a:xfrm>
          <a:prstGeom prst="rect">
            <a:avLst/>
          </a:prstGeom>
        </p:spPr>
        <p:txBody>
          <a:bodyPr/>
          <a:lstStyle>
            <a:lvl1pPr>
              <a:defRPr/>
            </a:lvl1pPr>
          </a:lstStyle>
          <a:p>
            <a:r>
              <a:rPr lang="pl-PL" dirty="0"/>
              <a:t>Picture</a:t>
            </a:r>
          </a:p>
        </p:txBody>
      </p:sp>
      <p:sp>
        <p:nvSpPr>
          <p:cNvPr id="8" name="Tytuł 1">
            <a:extLst>
              <a:ext uri="{FF2B5EF4-FFF2-40B4-BE49-F238E27FC236}">
                <a16:creationId xmlns:a16="http://schemas.microsoft.com/office/drawing/2014/main" id="{4254A7C3-8738-A472-4736-710378D8087A}"/>
              </a:ext>
            </a:extLst>
          </p:cNvPr>
          <p:cNvSpPr>
            <a:spLocks noGrp="1"/>
          </p:cNvSpPr>
          <p:nvPr>
            <p:ph type="ctrTitle" hasCustomPrompt="1"/>
          </p:nvPr>
        </p:nvSpPr>
        <p:spPr>
          <a:xfrm>
            <a:off x="1524000" y="2336049"/>
            <a:ext cx="9144000" cy="1092951"/>
          </a:xfrm>
          <a:prstGeom prst="rect">
            <a:avLst/>
          </a:prstGeom>
        </p:spPr>
        <p:txBody>
          <a:bodyPr anchor="b"/>
          <a:lstStyle>
            <a:lvl1pPr algn="ctr">
              <a:defRPr sz="6000"/>
            </a:lvl1pPr>
          </a:lstStyle>
          <a:p>
            <a:r>
              <a:rPr lang="pl-PL" dirty="0" err="1"/>
              <a:t>Click</a:t>
            </a:r>
            <a:r>
              <a:rPr lang="pl-PL" dirty="0"/>
              <a:t> to </a:t>
            </a:r>
            <a:r>
              <a:rPr lang="pl-PL" dirty="0" err="1"/>
              <a:t>edit</a:t>
            </a:r>
            <a:endParaRPr lang="pl-PL" dirty="0"/>
          </a:p>
        </p:txBody>
      </p:sp>
      <p:pic>
        <p:nvPicPr>
          <p:cNvPr id="11" name="Grafika 10">
            <a:extLst>
              <a:ext uri="{FF2B5EF4-FFF2-40B4-BE49-F238E27FC236}">
                <a16:creationId xmlns:a16="http://schemas.microsoft.com/office/drawing/2014/main" id="{5376002E-76E7-D60D-8F93-D7735B473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000" y="5955128"/>
            <a:ext cx="1440000" cy="504935"/>
          </a:xfrm>
          <a:prstGeom prst="rect">
            <a:avLst/>
          </a:prstGeom>
        </p:spPr>
      </p:pic>
    </p:spTree>
    <p:extLst>
      <p:ext uri="{BB962C8B-B14F-4D97-AF65-F5344CB8AC3E}">
        <p14:creationId xmlns:p14="http://schemas.microsoft.com/office/powerpoint/2010/main" val="2754173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HANK YOU2">
    <p:spTree>
      <p:nvGrpSpPr>
        <p:cNvPr id="1" name=""/>
        <p:cNvGrpSpPr/>
        <p:nvPr/>
      </p:nvGrpSpPr>
      <p:grpSpPr>
        <a:xfrm>
          <a:off x="0" y="0"/>
          <a:ext cx="0" cy="0"/>
          <a:chOff x="0" y="0"/>
          <a:chExt cx="0" cy="0"/>
        </a:xfrm>
      </p:grpSpPr>
      <p:pic>
        <p:nvPicPr>
          <p:cNvPr id="11" name="Grafika 10">
            <a:extLst>
              <a:ext uri="{FF2B5EF4-FFF2-40B4-BE49-F238E27FC236}">
                <a16:creationId xmlns:a16="http://schemas.microsoft.com/office/drawing/2014/main" id="{5376002E-76E7-D60D-8F93-D7735B473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000" y="5955128"/>
            <a:ext cx="1440000" cy="504935"/>
          </a:xfrm>
          <a:prstGeom prst="rect">
            <a:avLst/>
          </a:prstGeom>
        </p:spPr>
      </p:pic>
      <p:sp>
        <p:nvSpPr>
          <p:cNvPr id="4" name="Symbol zastępczy obrazu 9">
            <a:extLst>
              <a:ext uri="{FF2B5EF4-FFF2-40B4-BE49-F238E27FC236}">
                <a16:creationId xmlns:a16="http://schemas.microsoft.com/office/drawing/2014/main" id="{E9FA00C3-3A85-DCFC-D7A0-45799034B368}"/>
              </a:ext>
            </a:extLst>
          </p:cNvPr>
          <p:cNvSpPr>
            <a:spLocks noGrp="1"/>
          </p:cNvSpPr>
          <p:nvPr>
            <p:ph type="pic" sz="quarter" idx="10" hasCustomPrompt="1"/>
          </p:nvPr>
        </p:nvSpPr>
        <p:spPr>
          <a:xfrm>
            <a:off x="263525" y="260350"/>
            <a:ext cx="11664950" cy="5221288"/>
          </a:xfrm>
          <a:prstGeom prst="rect">
            <a:avLst/>
          </a:prstGeom>
        </p:spPr>
        <p:txBody>
          <a:bodyPr/>
          <a:lstStyle>
            <a:lvl1pPr>
              <a:defRPr/>
            </a:lvl1pPr>
          </a:lstStyle>
          <a:p>
            <a:r>
              <a:rPr lang="pl-PL" dirty="0"/>
              <a:t>Picture</a:t>
            </a:r>
          </a:p>
        </p:txBody>
      </p:sp>
      <p:sp>
        <p:nvSpPr>
          <p:cNvPr id="5" name="Podtytuł 2">
            <a:extLst>
              <a:ext uri="{FF2B5EF4-FFF2-40B4-BE49-F238E27FC236}">
                <a16:creationId xmlns:a16="http://schemas.microsoft.com/office/drawing/2014/main" id="{13FC3AF1-14B2-4113-25ED-F89A8F57F3B2}"/>
              </a:ext>
            </a:extLst>
          </p:cNvPr>
          <p:cNvSpPr>
            <a:spLocks noGrp="1"/>
          </p:cNvSpPr>
          <p:nvPr>
            <p:ph type="subTitle" idx="1" hasCustomPrompt="1"/>
          </p:nvPr>
        </p:nvSpPr>
        <p:spPr>
          <a:xfrm>
            <a:off x="3445285" y="2942803"/>
            <a:ext cx="2650715" cy="825583"/>
          </a:xfrm>
          <a:prstGeom prst="rect">
            <a:avLst/>
          </a:prstGeom>
        </p:spPr>
        <p:txBody>
          <a:bodyPr/>
          <a:lstStyle>
            <a:lvl1pPr marL="0" indent="0" algn="l">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Click</a:t>
            </a:r>
            <a:r>
              <a:rPr lang="pl-PL" dirty="0"/>
              <a:t> to </a:t>
            </a:r>
            <a:r>
              <a:rPr lang="pl-PL" dirty="0" err="1"/>
              <a:t>edit</a:t>
            </a:r>
            <a:endParaRPr lang="pl-PL" dirty="0"/>
          </a:p>
        </p:txBody>
      </p:sp>
      <p:sp>
        <p:nvSpPr>
          <p:cNvPr id="6" name="Symbol zastępczy tekstu 18">
            <a:extLst>
              <a:ext uri="{FF2B5EF4-FFF2-40B4-BE49-F238E27FC236}">
                <a16:creationId xmlns:a16="http://schemas.microsoft.com/office/drawing/2014/main" id="{E69C1F1B-4ABD-76D3-FA67-3C546BB63C3C}"/>
              </a:ext>
            </a:extLst>
          </p:cNvPr>
          <p:cNvSpPr>
            <a:spLocks noGrp="1"/>
          </p:cNvSpPr>
          <p:nvPr>
            <p:ph type="body" sz="quarter" idx="44" hasCustomPrompt="1"/>
          </p:nvPr>
        </p:nvSpPr>
        <p:spPr>
          <a:xfrm>
            <a:off x="3445285" y="3768386"/>
            <a:ext cx="2650715" cy="825583"/>
          </a:xfrm>
          <a:prstGeom prst="rect">
            <a:avLst/>
          </a:prstGeom>
        </p:spPr>
        <p:txBody>
          <a:bodyPr numCol="1" spcCol="900000"/>
          <a:lstStyle>
            <a:lvl1pPr marL="0" indent="0">
              <a:lnSpc>
                <a:spcPct val="100000"/>
              </a:lnSpc>
              <a:buNone/>
              <a:defRPr sz="1600" b="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9" name="Symbol zastępczy tekstu 18">
            <a:extLst>
              <a:ext uri="{FF2B5EF4-FFF2-40B4-BE49-F238E27FC236}">
                <a16:creationId xmlns:a16="http://schemas.microsoft.com/office/drawing/2014/main" id="{F9CFB2FB-04E5-C0D2-CB3E-CBE9D0614B59}"/>
              </a:ext>
            </a:extLst>
          </p:cNvPr>
          <p:cNvSpPr>
            <a:spLocks noGrp="1"/>
          </p:cNvSpPr>
          <p:nvPr>
            <p:ph type="body" sz="quarter" idx="45" hasCustomPrompt="1"/>
          </p:nvPr>
        </p:nvSpPr>
        <p:spPr>
          <a:xfrm>
            <a:off x="6096000" y="3768386"/>
            <a:ext cx="2650715" cy="825583"/>
          </a:xfrm>
          <a:prstGeom prst="rect">
            <a:avLst/>
          </a:prstGeom>
        </p:spPr>
        <p:txBody>
          <a:bodyPr numCol="1" spcCol="900000"/>
          <a:lstStyle>
            <a:lvl1pPr marL="0" indent="0">
              <a:lnSpc>
                <a:spcPct val="100000"/>
              </a:lnSpc>
              <a:buNone/>
              <a:defRPr sz="1600" b="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0" name="Symbol zastępczy tekstu 18">
            <a:extLst>
              <a:ext uri="{FF2B5EF4-FFF2-40B4-BE49-F238E27FC236}">
                <a16:creationId xmlns:a16="http://schemas.microsoft.com/office/drawing/2014/main" id="{AA886027-1356-DAE1-B63C-105A7BB38D95}"/>
              </a:ext>
            </a:extLst>
          </p:cNvPr>
          <p:cNvSpPr>
            <a:spLocks noGrp="1"/>
          </p:cNvSpPr>
          <p:nvPr>
            <p:ph type="body" sz="quarter" idx="46" hasCustomPrompt="1"/>
          </p:nvPr>
        </p:nvSpPr>
        <p:spPr>
          <a:xfrm>
            <a:off x="6096000" y="2942802"/>
            <a:ext cx="2650715" cy="825583"/>
          </a:xfrm>
          <a:prstGeom prst="rect">
            <a:avLst/>
          </a:prstGeom>
        </p:spPr>
        <p:txBody>
          <a:bodyPr numCol="1" spcCol="900000"/>
          <a:lstStyle>
            <a:lvl1pPr marL="0" indent="0">
              <a:lnSpc>
                <a:spcPct val="100000"/>
              </a:lnSpc>
              <a:buNone/>
              <a:defRPr sz="1600" b="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pl-PL" dirty="0" err="1"/>
              <a:t>Click</a:t>
            </a:r>
            <a:r>
              <a:rPr lang="pl-PL" dirty="0"/>
              <a:t> to </a:t>
            </a:r>
            <a:r>
              <a:rPr lang="pl-PL" dirty="0" err="1"/>
              <a:t>edit</a:t>
            </a:r>
            <a:endParaRPr lang="pl-PL" dirty="0"/>
          </a:p>
        </p:txBody>
      </p:sp>
      <p:sp>
        <p:nvSpPr>
          <p:cNvPr id="12" name="Tytuł 1">
            <a:extLst>
              <a:ext uri="{FF2B5EF4-FFF2-40B4-BE49-F238E27FC236}">
                <a16:creationId xmlns:a16="http://schemas.microsoft.com/office/drawing/2014/main" id="{AA1C5E58-B209-787A-CC9F-13A34F9013C7}"/>
              </a:ext>
            </a:extLst>
          </p:cNvPr>
          <p:cNvSpPr>
            <a:spLocks noGrp="1"/>
          </p:cNvSpPr>
          <p:nvPr>
            <p:ph type="ctrTitle" hasCustomPrompt="1"/>
          </p:nvPr>
        </p:nvSpPr>
        <p:spPr>
          <a:xfrm>
            <a:off x="2725285" y="1376361"/>
            <a:ext cx="6741430" cy="1092951"/>
          </a:xfrm>
          <a:prstGeom prst="rect">
            <a:avLst/>
          </a:prstGeom>
        </p:spPr>
        <p:txBody>
          <a:bodyPr anchor="b"/>
          <a:lstStyle>
            <a:lvl1pPr algn="ctr">
              <a:defRPr sz="3200"/>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257615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PS_footer">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A89DDFD-7A06-D2A9-224A-19A01EFC9B74}"/>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Footer</a:t>
            </a:r>
            <a:endParaRPr lang="en-US" sz="3200" dirty="0"/>
          </a:p>
        </p:txBody>
      </p:sp>
      <p:grpSp>
        <p:nvGrpSpPr>
          <p:cNvPr id="9" name="Group 34">
            <a:extLst>
              <a:ext uri="{FF2B5EF4-FFF2-40B4-BE49-F238E27FC236}">
                <a16:creationId xmlns:a16="http://schemas.microsoft.com/office/drawing/2014/main" id="{1610D767-6E5E-4A9D-051B-877EA5743F74}"/>
              </a:ext>
            </a:extLst>
          </p:cNvPr>
          <p:cNvGrpSpPr/>
          <p:nvPr userDrawn="1"/>
        </p:nvGrpSpPr>
        <p:grpSpPr>
          <a:xfrm>
            <a:off x="569717" y="2201752"/>
            <a:ext cx="4336238" cy="407702"/>
            <a:chOff x="1111054" y="2426956"/>
            <a:chExt cx="4336238" cy="407702"/>
          </a:xfrm>
        </p:grpSpPr>
        <p:sp>
          <p:nvSpPr>
            <p:cNvPr id="10" name="TextBox 24">
              <a:extLst>
                <a:ext uri="{FF2B5EF4-FFF2-40B4-BE49-F238E27FC236}">
                  <a16:creationId xmlns:a16="http://schemas.microsoft.com/office/drawing/2014/main" id="{6C116586-9E96-AE57-131C-A610F01F1E44}"/>
                </a:ext>
              </a:extLst>
            </p:cNvPr>
            <p:cNvSpPr txBox="1"/>
            <p:nvPr userDrawn="1"/>
          </p:nvSpPr>
          <p:spPr>
            <a:xfrm>
              <a:off x="1690352" y="2426956"/>
              <a:ext cx="3756940" cy="400110"/>
            </a:xfrm>
            <a:prstGeom prst="rect">
              <a:avLst/>
            </a:prstGeom>
            <a:noFill/>
          </p:spPr>
          <p:txBody>
            <a:bodyPr wrap="square" rtlCol="0">
              <a:spAutoFit/>
            </a:bodyPr>
            <a:lstStyle/>
            <a:p>
              <a:pPr lvl="0"/>
              <a:r>
                <a:rPr lang="pl-PL" sz="2000" dirty="0" err="1"/>
                <a:t>Choose</a:t>
              </a:r>
              <a:r>
                <a:rPr lang="pl-PL" sz="2000" dirty="0"/>
                <a:t> Master </a:t>
              </a:r>
              <a:r>
                <a:rPr lang="pl-PL" sz="2000" dirty="0" err="1"/>
                <a:t>Template</a:t>
              </a:r>
              <a:r>
                <a:rPr lang="pl-PL" sz="2000" dirty="0"/>
                <a:t> </a:t>
              </a:r>
              <a:r>
                <a:rPr lang="pl-PL" sz="2000" dirty="0" err="1"/>
                <a:t>View</a:t>
              </a:r>
              <a:endParaRPr lang="pl-PL" sz="2000" dirty="0"/>
            </a:p>
          </p:txBody>
        </p:sp>
        <p:sp>
          <p:nvSpPr>
            <p:cNvPr id="12" name="TextBox 31">
              <a:extLst>
                <a:ext uri="{FF2B5EF4-FFF2-40B4-BE49-F238E27FC236}">
                  <a16:creationId xmlns:a16="http://schemas.microsoft.com/office/drawing/2014/main" id="{5CEFF691-51C7-A6EF-1FE4-8E442B45D76E}"/>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13" name="TextBox 54">
            <a:extLst>
              <a:ext uri="{FF2B5EF4-FFF2-40B4-BE49-F238E27FC236}">
                <a16:creationId xmlns:a16="http://schemas.microsoft.com/office/drawing/2014/main" id="{5129F512-4F51-DC01-3F58-096D40D07F65}"/>
              </a:ext>
            </a:extLst>
          </p:cNvPr>
          <p:cNvSpPr txBox="1"/>
          <p:nvPr userDrawn="1"/>
        </p:nvSpPr>
        <p:spPr>
          <a:xfrm>
            <a:off x="1149015" y="2647857"/>
            <a:ext cx="3693573" cy="338554"/>
          </a:xfrm>
          <a:prstGeom prst="rect">
            <a:avLst/>
          </a:prstGeom>
          <a:noFill/>
        </p:spPr>
        <p:txBody>
          <a:bodyPr wrap="square" rtlCol="0">
            <a:spAutoFit/>
          </a:bodyPr>
          <a:lstStyle/>
          <a:p>
            <a:pPr lvl="0"/>
            <a:r>
              <a:rPr lang="pl-PL" sz="1200" dirty="0" err="1">
                <a:solidFill>
                  <a:schemeClr val="tx1"/>
                </a:solidFill>
              </a:rPr>
              <a:t>Main</a:t>
            </a:r>
            <a:r>
              <a:rPr lang="pl-PL" sz="1200" dirty="0">
                <a:solidFill>
                  <a:schemeClr val="tx1"/>
                </a:solidFill>
              </a:rPr>
              <a:t> </a:t>
            </a:r>
            <a:r>
              <a:rPr lang="pl-PL" sz="1200" dirty="0" err="1">
                <a:solidFill>
                  <a:schemeClr val="tx1"/>
                </a:solidFill>
              </a:rPr>
              <a:t>view</a:t>
            </a:r>
            <a:r>
              <a:rPr lang="pl-PL" sz="1200" dirty="0">
                <a:solidFill>
                  <a:schemeClr val="tx1"/>
                </a:solidFill>
              </a:rPr>
              <a:t>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err="1">
                <a:solidFill>
                  <a:schemeClr val="tx1"/>
                </a:solidFill>
              </a:rPr>
              <a:t>View</a:t>
            </a:r>
            <a:r>
              <a:rPr lang="pl-PL" sz="1200" dirty="0">
                <a:solidFill>
                  <a:schemeClr val="tx1"/>
                </a:solidFill>
              </a:rPr>
              <a:t> </a:t>
            </a:r>
            <a:r>
              <a:rPr lang="pl-PL" sz="1600" dirty="0">
                <a:solidFill>
                  <a:schemeClr val="tx1"/>
                </a:solidFill>
              </a:rPr>
              <a:t>→ </a:t>
            </a:r>
            <a:r>
              <a:rPr lang="pl-PL" sz="1200" dirty="0">
                <a:solidFill>
                  <a:schemeClr val="tx1"/>
                </a:solidFill>
              </a:rPr>
              <a:t>Master </a:t>
            </a:r>
            <a:r>
              <a:rPr lang="pl-PL" sz="1200" dirty="0" err="1">
                <a:solidFill>
                  <a:schemeClr val="tx1"/>
                </a:solidFill>
              </a:rPr>
              <a:t>Template</a:t>
            </a:r>
            <a:endParaRPr lang="pl-PL" sz="1200" dirty="0">
              <a:solidFill>
                <a:schemeClr val="tx1"/>
              </a:solidFill>
            </a:endParaRPr>
          </a:p>
        </p:txBody>
      </p:sp>
      <p:grpSp>
        <p:nvGrpSpPr>
          <p:cNvPr id="14" name="Group 18">
            <a:extLst>
              <a:ext uri="{FF2B5EF4-FFF2-40B4-BE49-F238E27FC236}">
                <a16:creationId xmlns:a16="http://schemas.microsoft.com/office/drawing/2014/main" id="{08AB9F90-4021-F93B-9503-0CED584E1D7B}"/>
              </a:ext>
            </a:extLst>
          </p:cNvPr>
          <p:cNvGrpSpPr/>
          <p:nvPr userDrawn="1"/>
        </p:nvGrpSpPr>
        <p:grpSpPr>
          <a:xfrm>
            <a:off x="550863" y="3732601"/>
            <a:ext cx="4134046" cy="707886"/>
            <a:chOff x="1111054" y="2426956"/>
            <a:chExt cx="4134046" cy="707886"/>
          </a:xfrm>
        </p:grpSpPr>
        <p:sp>
          <p:nvSpPr>
            <p:cNvPr id="15" name="TextBox 21">
              <a:extLst>
                <a:ext uri="{FF2B5EF4-FFF2-40B4-BE49-F238E27FC236}">
                  <a16:creationId xmlns:a16="http://schemas.microsoft.com/office/drawing/2014/main" id="{466DE2AC-1073-4DA4-6A98-BEDF8D1A1036}"/>
                </a:ext>
              </a:extLst>
            </p:cNvPr>
            <p:cNvSpPr txBox="1"/>
            <p:nvPr userDrawn="1"/>
          </p:nvSpPr>
          <p:spPr>
            <a:xfrm>
              <a:off x="1690352" y="2426956"/>
              <a:ext cx="3554748" cy="707886"/>
            </a:xfrm>
            <a:prstGeom prst="rect">
              <a:avLst/>
            </a:prstGeom>
            <a:noFill/>
          </p:spPr>
          <p:txBody>
            <a:bodyPr wrap="square" rtlCol="0">
              <a:spAutoFit/>
            </a:bodyPr>
            <a:lstStyle/>
            <a:p>
              <a:pPr lvl="0"/>
              <a:r>
                <a:rPr lang="pl-PL" sz="2000" dirty="0"/>
                <a:t>Open </a:t>
              </a:r>
              <a:r>
                <a:rPr lang="pl-PL" sz="2000" dirty="0" err="1"/>
                <a:t>Header</a:t>
              </a:r>
              <a:r>
                <a:rPr lang="pl-PL" sz="2000" dirty="0"/>
                <a:t> and </a:t>
              </a:r>
              <a:r>
                <a:rPr lang="pl-PL" sz="2000" dirty="0" err="1"/>
                <a:t>Footer</a:t>
              </a:r>
              <a:r>
                <a:rPr lang="pl-PL" sz="2000" dirty="0"/>
                <a:t> </a:t>
              </a:r>
              <a:r>
                <a:rPr lang="pl-PL" sz="2000" dirty="0" err="1"/>
                <a:t>window</a:t>
              </a:r>
              <a:endParaRPr lang="pl-PL" sz="2000" dirty="0"/>
            </a:p>
          </p:txBody>
        </p:sp>
        <p:sp>
          <p:nvSpPr>
            <p:cNvPr id="16" name="TextBox 22">
              <a:extLst>
                <a:ext uri="{FF2B5EF4-FFF2-40B4-BE49-F238E27FC236}">
                  <a16:creationId xmlns:a16="http://schemas.microsoft.com/office/drawing/2014/main" id="{D8DE80B8-77A7-0CEE-7B58-092243CF8A72}"/>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18" name="TextBox 26">
            <a:extLst>
              <a:ext uri="{FF2B5EF4-FFF2-40B4-BE49-F238E27FC236}">
                <a16:creationId xmlns:a16="http://schemas.microsoft.com/office/drawing/2014/main" id="{CC3BCDE2-525D-773C-8971-C8574029A9BD}"/>
              </a:ext>
            </a:extLst>
          </p:cNvPr>
          <p:cNvSpPr txBox="1"/>
          <p:nvPr userDrawn="1"/>
        </p:nvSpPr>
        <p:spPr>
          <a:xfrm>
            <a:off x="1130161" y="4453139"/>
            <a:ext cx="3756940" cy="830997"/>
          </a:xfrm>
          <a:prstGeom prst="rect">
            <a:avLst/>
          </a:prstGeom>
          <a:noFill/>
        </p:spPr>
        <p:txBody>
          <a:bodyPr wrap="square" rtlCol="0">
            <a:spAutoFit/>
          </a:bodyPr>
          <a:lstStyle/>
          <a:p>
            <a:pPr lvl="0" algn="l"/>
            <a:r>
              <a:rPr lang="pl-PL" sz="1200" dirty="0">
                <a:solidFill>
                  <a:schemeClr val="tx1"/>
                </a:solidFill>
              </a:rPr>
              <a:t>Master </a:t>
            </a:r>
            <a:r>
              <a:rPr lang="pl-PL" sz="1200" dirty="0" err="1">
                <a:solidFill>
                  <a:schemeClr val="tx1"/>
                </a:solidFill>
              </a:rPr>
              <a:t>template</a:t>
            </a:r>
            <a:r>
              <a:rPr lang="pl-PL" sz="1200" dirty="0">
                <a:solidFill>
                  <a:schemeClr val="tx1"/>
                </a:solidFill>
              </a:rPr>
              <a:t>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a:solidFill>
                  <a:schemeClr val="tx1"/>
                </a:solidFill>
              </a:rPr>
              <a:t>Insert </a:t>
            </a:r>
            <a:r>
              <a:rPr lang="pl-PL" sz="1600" dirty="0">
                <a:solidFill>
                  <a:schemeClr val="tx1"/>
                </a:solidFill>
              </a:rPr>
              <a:t>→</a:t>
            </a:r>
            <a:br>
              <a:rPr lang="pl-PL" sz="1600" dirty="0">
                <a:solidFill>
                  <a:schemeClr val="tx1"/>
                </a:solidFill>
              </a:rPr>
            </a:br>
            <a:r>
              <a:rPr lang="pl-PL" sz="1200" dirty="0" err="1">
                <a:solidFill>
                  <a:schemeClr val="tx1"/>
                </a:solidFill>
              </a:rPr>
              <a:t>Header</a:t>
            </a:r>
            <a:r>
              <a:rPr lang="pl-PL" sz="1200" dirty="0">
                <a:solidFill>
                  <a:schemeClr val="tx1"/>
                </a:solidFill>
              </a:rPr>
              <a:t> &amp; </a:t>
            </a:r>
            <a:r>
              <a:rPr lang="pl-PL" sz="1200" dirty="0" err="1">
                <a:solidFill>
                  <a:schemeClr val="tx1"/>
                </a:solidFill>
              </a:rPr>
              <a:t>Footer</a:t>
            </a:r>
            <a:r>
              <a:rPr lang="pl-PL" sz="1200" dirty="0">
                <a:solidFill>
                  <a:schemeClr val="tx1"/>
                </a:solidFill>
              </a:rPr>
              <a:t> </a:t>
            </a:r>
            <a:r>
              <a:rPr lang="pl-PL" sz="1050" dirty="0">
                <a:solidFill>
                  <a:schemeClr val="tx1"/>
                </a:solidFill>
              </a:rPr>
              <a:t> </a:t>
            </a:r>
            <a:r>
              <a:rPr lang="pl-PL" sz="1600" dirty="0">
                <a:solidFill>
                  <a:schemeClr val="tx1"/>
                </a:solidFill>
              </a:rPr>
              <a:t>→</a:t>
            </a:r>
            <a:r>
              <a:rPr lang="pl-PL" sz="1200" dirty="0">
                <a:solidFill>
                  <a:schemeClr val="tx1"/>
                </a:solidFill>
              </a:rPr>
              <a:t>  </a:t>
            </a:r>
            <a:r>
              <a:rPr lang="pl-PL" sz="1200" dirty="0" err="1">
                <a:solidFill>
                  <a:schemeClr val="tx1"/>
                </a:solidFill>
              </a:rPr>
              <a:t>Change</a:t>
            </a:r>
            <a:r>
              <a:rPr lang="pl-PL" sz="1200" dirty="0">
                <a:solidFill>
                  <a:schemeClr val="tx1"/>
                </a:solidFill>
              </a:rPr>
              <a:t> </a:t>
            </a:r>
            <a:r>
              <a:rPr lang="pl-PL" sz="1200" dirty="0" err="1">
                <a:solidFill>
                  <a:schemeClr val="tx1"/>
                </a:solidFill>
              </a:rPr>
              <a:t>text</a:t>
            </a:r>
            <a:r>
              <a:rPr lang="pl-PL" sz="1200" dirty="0">
                <a:solidFill>
                  <a:schemeClr val="tx1"/>
                </a:solidFill>
              </a:rPr>
              <a:t> in </a:t>
            </a:r>
            <a:r>
              <a:rPr lang="pl-PL" sz="1200" dirty="0" err="1">
                <a:solidFill>
                  <a:schemeClr val="tx1"/>
                </a:solidFill>
              </a:rPr>
              <a:t>Date</a:t>
            </a:r>
            <a:r>
              <a:rPr lang="pl-PL" sz="1200" dirty="0">
                <a:solidFill>
                  <a:schemeClr val="tx1"/>
                </a:solidFill>
              </a:rPr>
              <a:t> and </a:t>
            </a:r>
            <a:r>
              <a:rPr lang="pl-PL" sz="1200" dirty="0" err="1">
                <a:solidFill>
                  <a:schemeClr val="tx1"/>
                </a:solidFill>
              </a:rPr>
              <a:t>time</a:t>
            </a:r>
            <a:r>
              <a:rPr lang="pl-PL" sz="1200" dirty="0">
                <a:solidFill>
                  <a:schemeClr val="tx1"/>
                </a:solidFill>
              </a:rPr>
              <a:t> </a:t>
            </a:r>
            <a:r>
              <a:rPr lang="pl-PL" sz="1200" dirty="0" err="1">
                <a:solidFill>
                  <a:schemeClr val="tx1"/>
                </a:solidFill>
              </a:rPr>
              <a:t>box</a:t>
            </a:r>
            <a:r>
              <a:rPr lang="pl-PL" sz="1200" dirty="0">
                <a:solidFill>
                  <a:schemeClr val="tx1"/>
                </a:solidFill>
              </a:rPr>
              <a:t> / </a:t>
            </a:r>
            <a:r>
              <a:rPr lang="pl-PL" sz="1200" dirty="0" err="1">
                <a:solidFill>
                  <a:schemeClr val="tx1"/>
                </a:solidFill>
              </a:rPr>
              <a:t>change</a:t>
            </a:r>
            <a:r>
              <a:rPr lang="pl-PL" sz="1200" dirty="0">
                <a:solidFill>
                  <a:schemeClr val="tx1"/>
                </a:solidFill>
              </a:rPr>
              <a:t> </a:t>
            </a:r>
            <a:r>
              <a:rPr lang="pl-PL" sz="1200" dirty="0" err="1">
                <a:solidFill>
                  <a:schemeClr val="tx1"/>
                </a:solidFill>
              </a:rPr>
              <a:t>text</a:t>
            </a:r>
            <a:r>
              <a:rPr lang="pl-PL" sz="1200" dirty="0">
                <a:solidFill>
                  <a:schemeClr val="tx1"/>
                </a:solidFill>
              </a:rPr>
              <a:t> in </a:t>
            </a:r>
            <a:r>
              <a:rPr lang="pl-PL" sz="1200" dirty="0" err="1">
                <a:solidFill>
                  <a:schemeClr val="tx1"/>
                </a:solidFill>
              </a:rPr>
              <a:t>Footer</a:t>
            </a:r>
            <a:r>
              <a:rPr lang="pl-PL" sz="1200" dirty="0">
                <a:solidFill>
                  <a:schemeClr val="tx1"/>
                </a:solidFill>
              </a:rPr>
              <a:t> </a:t>
            </a:r>
            <a:r>
              <a:rPr lang="pl-PL" sz="1200" dirty="0" err="1">
                <a:solidFill>
                  <a:schemeClr val="tx1"/>
                </a:solidFill>
              </a:rPr>
              <a:t>box</a:t>
            </a:r>
            <a:r>
              <a:rPr lang="pl-PL" sz="1200" dirty="0">
                <a:solidFill>
                  <a:schemeClr val="tx1"/>
                </a:solidFill>
              </a:rPr>
              <a:t> </a:t>
            </a:r>
            <a:r>
              <a:rPr lang="pl-PL" sz="1600" dirty="0">
                <a:solidFill>
                  <a:schemeClr val="tx1"/>
                </a:solidFill>
              </a:rPr>
              <a:t>→</a:t>
            </a:r>
            <a:r>
              <a:rPr lang="pl-PL" sz="1200" dirty="0">
                <a:solidFill>
                  <a:schemeClr val="tx1"/>
                </a:solidFill>
              </a:rPr>
              <a:t> </a:t>
            </a:r>
            <a:r>
              <a:rPr lang="pl-PL" sz="1200" u="sng" dirty="0" err="1">
                <a:solidFill>
                  <a:schemeClr val="tx1"/>
                </a:solidFill>
              </a:rPr>
              <a:t>Apply</a:t>
            </a:r>
            <a:r>
              <a:rPr lang="pl-PL" sz="1200" u="sng" dirty="0">
                <a:solidFill>
                  <a:schemeClr val="tx1"/>
                </a:solidFill>
              </a:rPr>
              <a:t> to </a:t>
            </a:r>
            <a:r>
              <a:rPr lang="pl-PL" sz="1200" u="sng" dirty="0" err="1">
                <a:solidFill>
                  <a:schemeClr val="tx1"/>
                </a:solidFill>
              </a:rPr>
              <a:t>All</a:t>
            </a:r>
            <a:r>
              <a:rPr lang="pl-PL" sz="1200" u="sng" dirty="0">
                <a:solidFill>
                  <a:schemeClr val="tx1"/>
                </a:solidFill>
              </a:rPr>
              <a:t> </a:t>
            </a:r>
          </a:p>
        </p:txBody>
      </p:sp>
      <p:grpSp>
        <p:nvGrpSpPr>
          <p:cNvPr id="66" name="Grupa 65">
            <a:extLst>
              <a:ext uri="{FF2B5EF4-FFF2-40B4-BE49-F238E27FC236}">
                <a16:creationId xmlns:a16="http://schemas.microsoft.com/office/drawing/2014/main" id="{93429F98-AA8F-AB70-38DA-2A9C43E18553}"/>
              </a:ext>
            </a:extLst>
          </p:cNvPr>
          <p:cNvGrpSpPr/>
          <p:nvPr userDrawn="1"/>
        </p:nvGrpSpPr>
        <p:grpSpPr>
          <a:xfrm>
            <a:off x="5730240" y="2209344"/>
            <a:ext cx="5584894" cy="2959122"/>
            <a:chOff x="5730240" y="2209344"/>
            <a:chExt cx="5584894" cy="2959122"/>
          </a:xfrm>
        </p:grpSpPr>
        <p:grpSp>
          <p:nvGrpSpPr>
            <p:cNvPr id="38" name="Grupa 37">
              <a:extLst>
                <a:ext uri="{FF2B5EF4-FFF2-40B4-BE49-F238E27FC236}">
                  <a16:creationId xmlns:a16="http://schemas.microsoft.com/office/drawing/2014/main" id="{B436C8F3-0184-A36B-B455-E97343126480}"/>
                </a:ext>
              </a:extLst>
            </p:cNvPr>
            <p:cNvGrpSpPr/>
            <p:nvPr userDrawn="1"/>
          </p:nvGrpSpPr>
          <p:grpSpPr>
            <a:xfrm>
              <a:off x="6891442" y="2209344"/>
              <a:ext cx="4423692" cy="2959122"/>
              <a:chOff x="6094136" y="3257169"/>
              <a:chExt cx="4423692" cy="2959122"/>
            </a:xfrm>
          </p:grpSpPr>
          <p:grpSp>
            <p:nvGrpSpPr>
              <p:cNvPr id="31" name="Grupa 30">
                <a:extLst>
                  <a:ext uri="{FF2B5EF4-FFF2-40B4-BE49-F238E27FC236}">
                    <a16:creationId xmlns:a16="http://schemas.microsoft.com/office/drawing/2014/main" id="{B2773573-E52A-8041-6789-2DA1DC44EB05}"/>
                  </a:ext>
                </a:extLst>
              </p:cNvPr>
              <p:cNvGrpSpPr/>
              <p:nvPr userDrawn="1"/>
            </p:nvGrpSpPr>
            <p:grpSpPr>
              <a:xfrm>
                <a:off x="6094136" y="3257169"/>
                <a:ext cx="4423692" cy="2920924"/>
                <a:chOff x="6094136" y="3257169"/>
                <a:chExt cx="4423692" cy="2920924"/>
              </a:xfrm>
            </p:grpSpPr>
            <p:pic>
              <p:nvPicPr>
                <p:cNvPr id="1026" name="Picture 2" descr="Video: Add headers and footers to slides - Microsoft Support">
                  <a:extLst>
                    <a:ext uri="{FF2B5EF4-FFF2-40B4-BE49-F238E27FC236}">
                      <a16:creationId xmlns:a16="http://schemas.microsoft.com/office/drawing/2014/main" id="{539BC5BF-2150-D3DC-8CB9-9559A307271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4136" y="3257169"/>
                  <a:ext cx="4423692" cy="292092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a 29">
                  <a:extLst>
                    <a:ext uri="{FF2B5EF4-FFF2-40B4-BE49-F238E27FC236}">
                      <a16:creationId xmlns:a16="http://schemas.microsoft.com/office/drawing/2014/main" id="{7227B7A8-B0B7-0EF6-27D4-90832FCB839F}"/>
                    </a:ext>
                  </a:extLst>
                </p:cNvPr>
                <p:cNvGrpSpPr/>
                <p:nvPr userDrawn="1"/>
              </p:nvGrpSpPr>
              <p:grpSpPr>
                <a:xfrm>
                  <a:off x="6189992" y="3887363"/>
                  <a:ext cx="353833" cy="1746135"/>
                  <a:chOff x="6189992" y="3887363"/>
                  <a:chExt cx="353833" cy="1746135"/>
                </a:xfrm>
              </p:grpSpPr>
              <p:grpSp>
                <p:nvGrpSpPr>
                  <p:cNvPr id="26" name="Grupa 25">
                    <a:extLst>
                      <a:ext uri="{FF2B5EF4-FFF2-40B4-BE49-F238E27FC236}">
                        <a16:creationId xmlns:a16="http://schemas.microsoft.com/office/drawing/2014/main" id="{2D3BC42B-4853-2290-594D-B1E9DDC14D44}"/>
                      </a:ext>
                    </a:extLst>
                  </p:cNvPr>
                  <p:cNvGrpSpPr/>
                  <p:nvPr userDrawn="1"/>
                </p:nvGrpSpPr>
                <p:grpSpPr>
                  <a:xfrm>
                    <a:off x="6189992" y="4539317"/>
                    <a:ext cx="353833" cy="1094181"/>
                    <a:chOff x="6189992" y="4539317"/>
                    <a:chExt cx="353833" cy="1094181"/>
                  </a:xfrm>
                </p:grpSpPr>
                <p:pic>
                  <p:nvPicPr>
                    <p:cNvPr id="20" name="Picture 2" descr="Video: Add headers and footers to slides - Microsoft Support">
                      <a:extLst>
                        <a:ext uri="{FF2B5EF4-FFF2-40B4-BE49-F238E27FC236}">
                          <a16:creationId xmlns:a16="http://schemas.microsoft.com/office/drawing/2014/main" id="{7E07B5FD-74DA-EA61-7875-AA4957A00956}"/>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257578" y="4889477"/>
                      <a:ext cx="135172" cy="1371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Video: Add headers and footers to slides - Microsoft Support">
                      <a:extLst>
                        <a:ext uri="{FF2B5EF4-FFF2-40B4-BE49-F238E27FC236}">
                          <a16:creationId xmlns:a16="http://schemas.microsoft.com/office/drawing/2014/main" id="{8C41E16B-BE4F-26E4-2F01-A3C34C72F740}"/>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189992" y="5496328"/>
                      <a:ext cx="135172" cy="1371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Video: Add headers and footers to slides - Microsoft Support">
                      <a:extLst>
                        <a:ext uri="{FF2B5EF4-FFF2-40B4-BE49-F238E27FC236}">
                          <a16:creationId xmlns:a16="http://schemas.microsoft.com/office/drawing/2014/main" id="{5E866F1D-C52D-9CB1-44F7-BEE447F08A06}"/>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392750" y="4539317"/>
                      <a:ext cx="151075" cy="13517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Video: Add headers and footers to slides - Microsoft Support">
                    <a:extLst>
                      <a:ext uri="{FF2B5EF4-FFF2-40B4-BE49-F238E27FC236}">
                        <a16:creationId xmlns:a16="http://schemas.microsoft.com/office/drawing/2014/main" id="{8763BE7E-A3D0-5E5D-288D-53B731FAEC56}"/>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6359270" y="3887363"/>
                    <a:ext cx="184555" cy="16255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upa 7">
                <a:extLst>
                  <a:ext uri="{FF2B5EF4-FFF2-40B4-BE49-F238E27FC236}">
                    <a16:creationId xmlns:a16="http://schemas.microsoft.com/office/drawing/2014/main" id="{83CBBEAF-7F3C-5E73-12C8-FBBA75A91F0C}"/>
                  </a:ext>
                </a:extLst>
              </p:cNvPr>
              <p:cNvGrpSpPr/>
              <p:nvPr userDrawn="1"/>
            </p:nvGrpSpPr>
            <p:grpSpPr>
              <a:xfrm>
                <a:off x="6209870" y="4701727"/>
                <a:ext cx="3312385" cy="732459"/>
                <a:chOff x="4066425" y="4575282"/>
                <a:chExt cx="4419851" cy="977351"/>
              </a:xfrm>
            </p:grpSpPr>
            <p:pic>
              <p:nvPicPr>
                <p:cNvPr id="4" name="Obraz 3">
                  <a:extLst>
                    <a:ext uri="{FF2B5EF4-FFF2-40B4-BE49-F238E27FC236}">
                      <a16:creationId xmlns:a16="http://schemas.microsoft.com/office/drawing/2014/main" id="{A2702BA9-BB45-0F70-E6EF-DD50ECCE55B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75585" y="5274787"/>
                  <a:ext cx="4410691" cy="277846"/>
                </a:xfrm>
                <a:prstGeom prst="rect">
                  <a:avLst/>
                </a:prstGeom>
              </p:spPr>
            </p:pic>
            <p:pic>
              <p:nvPicPr>
                <p:cNvPr id="7" name="Obraz 6">
                  <a:extLst>
                    <a:ext uri="{FF2B5EF4-FFF2-40B4-BE49-F238E27FC236}">
                      <a16:creationId xmlns:a16="http://schemas.microsoft.com/office/drawing/2014/main" id="{0139DAA1-FC49-B89A-A759-35846C97CB1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066425" y="4575282"/>
                  <a:ext cx="4410691" cy="214180"/>
                </a:xfrm>
                <a:prstGeom prst="rect">
                  <a:avLst/>
                </a:prstGeom>
              </p:spPr>
            </p:pic>
          </p:grpSp>
          <p:sp>
            <p:nvSpPr>
              <p:cNvPr id="75" name="Rectangle 74">
                <a:extLst>
                  <a:ext uri="{FF2B5EF4-FFF2-40B4-BE49-F238E27FC236}">
                    <a16:creationId xmlns:a16="http://schemas.microsoft.com/office/drawing/2014/main" id="{9AC3EE98-0649-54D5-2BA1-42E52B1D3DC6}"/>
                  </a:ext>
                </a:extLst>
              </p:cNvPr>
              <p:cNvSpPr/>
              <p:nvPr userDrawn="1"/>
            </p:nvSpPr>
            <p:spPr>
              <a:xfrm>
                <a:off x="9103959" y="5928969"/>
                <a:ext cx="868395" cy="28732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Łącznik prosty ze strzałką 33">
              <a:extLst>
                <a:ext uri="{FF2B5EF4-FFF2-40B4-BE49-F238E27FC236}">
                  <a16:creationId xmlns:a16="http://schemas.microsoft.com/office/drawing/2014/main" id="{758EAE5D-720F-9D4D-DC0E-71023C852C0C}"/>
                </a:ext>
              </a:extLst>
            </p:cNvPr>
            <p:cNvCxnSpPr>
              <a:cxnSpLocks/>
            </p:cNvCxnSpPr>
            <p:nvPr userDrawn="1"/>
          </p:nvCxnSpPr>
          <p:spPr>
            <a:xfrm>
              <a:off x="5844209" y="2729045"/>
              <a:ext cx="1169832" cy="0"/>
            </a:xfrm>
            <a:prstGeom prst="straightConnector1">
              <a:avLst/>
            </a:prstGeom>
            <a:ln w="190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0" name="Łącznik prosty ze strzałką 39">
              <a:extLst>
                <a:ext uri="{FF2B5EF4-FFF2-40B4-BE49-F238E27FC236}">
                  <a16:creationId xmlns:a16="http://schemas.microsoft.com/office/drawing/2014/main" id="{F8352031-D22D-A561-F5A7-251A295E991A}"/>
                </a:ext>
              </a:extLst>
            </p:cNvPr>
            <p:cNvCxnSpPr>
              <a:cxnSpLocks/>
            </p:cNvCxnSpPr>
            <p:nvPr userDrawn="1"/>
          </p:nvCxnSpPr>
          <p:spPr>
            <a:xfrm>
              <a:off x="5844209" y="3559079"/>
              <a:ext cx="1169832" cy="0"/>
            </a:xfrm>
            <a:prstGeom prst="straightConnector1">
              <a:avLst/>
            </a:prstGeom>
            <a:ln w="190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1" name="Łącznik prosty ze strzałką 40">
              <a:extLst>
                <a:ext uri="{FF2B5EF4-FFF2-40B4-BE49-F238E27FC236}">
                  <a16:creationId xmlns:a16="http://schemas.microsoft.com/office/drawing/2014/main" id="{18217A3C-34E7-6970-3FF9-C7E6E41E342A}"/>
                </a:ext>
              </a:extLst>
            </p:cNvPr>
            <p:cNvCxnSpPr>
              <a:cxnSpLocks/>
            </p:cNvCxnSpPr>
            <p:nvPr userDrawn="1"/>
          </p:nvCxnSpPr>
          <p:spPr>
            <a:xfrm>
              <a:off x="5837344" y="3882856"/>
              <a:ext cx="1169832" cy="0"/>
            </a:xfrm>
            <a:prstGeom prst="straightConnector1">
              <a:avLst/>
            </a:prstGeom>
            <a:ln w="190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2" name="Łącznik prosty ze strzałką 41">
              <a:extLst>
                <a:ext uri="{FF2B5EF4-FFF2-40B4-BE49-F238E27FC236}">
                  <a16:creationId xmlns:a16="http://schemas.microsoft.com/office/drawing/2014/main" id="{83D2BBF7-BB0F-D6B3-54DF-FB47283B34E5}"/>
                </a:ext>
              </a:extLst>
            </p:cNvPr>
            <p:cNvCxnSpPr>
              <a:cxnSpLocks/>
            </p:cNvCxnSpPr>
            <p:nvPr userDrawn="1"/>
          </p:nvCxnSpPr>
          <p:spPr>
            <a:xfrm>
              <a:off x="5837344" y="4066815"/>
              <a:ext cx="1169832" cy="0"/>
            </a:xfrm>
            <a:prstGeom prst="straightConnector1">
              <a:avLst/>
            </a:prstGeom>
            <a:ln w="1905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3" name="Łącznik prosty ze strzałką 42">
              <a:extLst>
                <a:ext uri="{FF2B5EF4-FFF2-40B4-BE49-F238E27FC236}">
                  <a16:creationId xmlns:a16="http://schemas.microsoft.com/office/drawing/2014/main" id="{FDBDB37C-A0A9-F971-3EBC-4C88347AA60B}"/>
                </a:ext>
              </a:extLst>
            </p:cNvPr>
            <p:cNvCxnSpPr>
              <a:cxnSpLocks/>
            </p:cNvCxnSpPr>
            <p:nvPr userDrawn="1"/>
          </p:nvCxnSpPr>
          <p:spPr>
            <a:xfrm>
              <a:off x="5844209" y="4517088"/>
              <a:ext cx="1143089" cy="0"/>
            </a:xfrm>
            <a:prstGeom prst="straightConnector1">
              <a:avLst/>
            </a:prstGeom>
            <a:ln w="19050">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45" name="Rectangle 74">
              <a:extLst>
                <a:ext uri="{FF2B5EF4-FFF2-40B4-BE49-F238E27FC236}">
                  <a16:creationId xmlns:a16="http://schemas.microsoft.com/office/drawing/2014/main" id="{F7DC8AC1-EE2D-2D66-AC75-C4B15AF48132}"/>
                </a:ext>
              </a:extLst>
            </p:cNvPr>
            <p:cNvSpPr/>
            <p:nvPr userDrawn="1"/>
          </p:nvSpPr>
          <p:spPr>
            <a:xfrm>
              <a:off x="7273398" y="3614257"/>
              <a:ext cx="3039298" cy="22739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74">
              <a:extLst>
                <a:ext uri="{FF2B5EF4-FFF2-40B4-BE49-F238E27FC236}">
                  <a16:creationId xmlns:a16="http://schemas.microsoft.com/office/drawing/2014/main" id="{5E699158-1E10-EA01-8E92-48D952BB3FF2}"/>
                </a:ext>
              </a:extLst>
            </p:cNvPr>
            <p:cNvSpPr/>
            <p:nvPr userDrawn="1"/>
          </p:nvSpPr>
          <p:spPr>
            <a:xfrm>
              <a:off x="7155256" y="4146052"/>
              <a:ext cx="3157439" cy="22739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9">
              <a:extLst>
                <a:ext uri="{FF2B5EF4-FFF2-40B4-BE49-F238E27FC236}">
                  <a16:creationId xmlns:a16="http://schemas.microsoft.com/office/drawing/2014/main" id="{182A8040-608F-4B6E-3886-60491D73D2A1}"/>
                </a:ext>
              </a:extLst>
            </p:cNvPr>
            <p:cNvSpPr txBox="1"/>
            <p:nvPr userDrawn="1"/>
          </p:nvSpPr>
          <p:spPr>
            <a:xfrm>
              <a:off x="5730240" y="2512422"/>
              <a:ext cx="816418" cy="215444"/>
            </a:xfrm>
            <a:prstGeom prst="rect">
              <a:avLst/>
            </a:prstGeom>
            <a:noFill/>
          </p:spPr>
          <p:txBody>
            <a:bodyPr wrap="square" rtlCol="0">
              <a:spAutoFit/>
            </a:bodyPr>
            <a:lstStyle/>
            <a:p>
              <a:pPr lvl="0" algn="l"/>
              <a:r>
                <a:rPr lang="pl-PL" sz="800" dirty="0" err="1">
                  <a:solidFill>
                    <a:schemeClr val="accent5"/>
                  </a:solidFill>
                </a:rPr>
                <a:t>Checked</a:t>
              </a:r>
              <a:endParaRPr lang="pl-PL" sz="800" dirty="0">
                <a:solidFill>
                  <a:schemeClr val="accent5"/>
                </a:solidFill>
              </a:endParaRPr>
            </a:p>
          </p:txBody>
        </p:sp>
        <p:sp>
          <p:nvSpPr>
            <p:cNvPr id="57" name="TextBox 59">
              <a:extLst>
                <a:ext uri="{FF2B5EF4-FFF2-40B4-BE49-F238E27FC236}">
                  <a16:creationId xmlns:a16="http://schemas.microsoft.com/office/drawing/2014/main" id="{7C90B546-7CAE-4912-81CB-3DAEE15A5E9D}"/>
                </a:ext>
              </a:extLst>
            </p:cNvPr>
            <p:cNvSpPr txBox="1"/>
            <p:nvPr userDrawn="1"/>
          </p:nvSpPr>
          <p:spPr>
            <a:xfrm>
              <a:off x="5749164" y="3345280"/>
              <a:ext cx="816418" cy="215444"/>
            </a:xfrm>
            <a:prstGeom prst="rect">
              <a:avLst/>
            </a:prstGeom>
            <a:noFill/>
          </p:spPr>
          <p:txBody>
            <a:bodyPr wrap="square" rtlCol="0">
              <a:spAutoFit/>
            </a:bodyPr>
            <a:lstStyle/>
            <a:p>
              <a:pPr lvl="0" algn="l"/>
              <a:r>
                <a:rPr lang="pl-PL" sz="800" dirty="0" err="1">
                  <a:solidFill>
                    <a:schemeClr val="accent5"/>
                  </a:solidFill>
                </a:rPr>
                <a:t>Checked</a:t>
              </a:r>
              <a:endParaRPr lang="pl-PL" sz="800" dirty="0">
                <a:solidFill>
                  <a:schemeClr val="accent5"/>
                </a:solidFill>
              </a:endParaRPr>
            </a:p>
          </p:txBody>
        </p:sp>
        <p:sp>
          <p:nvSpPr>
            <p:cNvPr id="59" name="TextBox 59">
              <a:extLst>
                <a:ext uri="{FF2B5EF4-FFF2-40B4-BE49-F238E27FC236}">
                  <a16:creationId xmlns:a16="http://schemas.microsoft.com/office/drawing/2014/main" id="{2943060F-369F-7ED7-43C6-6149B90B7955}"/>
                </a:ext>
              </a:extLst>
            </p:cNvPr>
            <p:cNvSpPr txBox="1"/>
            <p:nvPr userDrawn="1"/>
          </p:nvSpPr>
          <p:spPr>
            <a:xfrm>
              <a:off x="5741213" y="3665157"/>
              <a:ext cx="816418" cy="215444"/>
            </a:xfrm>
            <a:prstGeom prst="rect">
              <a:avLst/>
            </a:prstGeom>
            <a:noFill/>
          </p:spPr>
          <p:txBody>
            <a:bodyPr wrap="square" rtlCol="0">
              <a:spAutoFit/>
            </a:bodyPr>
            <a:lstStyle/>
            <a:p>
              <a:pPr lvl="0" algn="l"/>
              <a:r>
                <a:rPr lang="pl-PL" sz="800" dirty="0" err="1">
                  <a:solidFill>
                    <a:schemeClr val="accent5"/>
                  </a:solidFill>
                </a:rPr>
                <a:t>Checked</a:t>
              </a:r>
              <a:endParaRPr lang="pl-PL" sz="800" dirty="0">
                <a:solidFill>
                  <a:schemeClr val="accent5"/>
                </a:solidFill>
              </a:endParaRPr>
            </a:p>
          </p:txBody>
        </p:sp>
        <p:sp>
          <p:nvSpPr>
            <p:cNvPr id="61" name="TextBox 59">
              <a:extLst>
                <a:ext uri="{FF2B5EF4-FFF2-40B4-BE49-F238E27FC236}">
                  <a16:creationId xmlns:a16="http://schemas.microsoft.com/office/drawing/2014/main" id="{E19D0EEA-102A-68AC-8A20-436ED989EF06}"/>
                </a:ext>
              </a:extLst>
            </p:cNvPr>
            <p:cNvSpPr txBox="1"/>
            <p:nvPr userDrawn="1"/>
          </p:nvSpPr>
          <p:spPr>
            <a:xfrm>
              <a:off x="5741213" y="3871100"/>
              <a:ext cx="816418" cy="215444"/>
            </a:xfrm>
            <a:prstGeom prst="rect">
              <a:avLst/>
            </a:prstGeom>
            <a:noFill/>
          </p:spPr>
          <p:txBody>
            <a:bodyPr wrap="square" rtlCol="0">
              <a:spAutoFit/>
            </a:bodyPr>
            <a:lstStyle/>
            <a:p>
              <a:pPr lvl="0" algn="l"/>
              <a:r>
                <a:rPr lang="pl-PL" sz="800" dirty="0" err="1">
                  <a:solidFill>
                    <a:schemeClr val="accent5"/>
                  </a:solidFill>
                </a:rPr>
                <a:t>Checked</a:t>
              </a:r>
              <a:endParaRPr lang="pl-PL" sz="800" dirty="0">
                <a:solidFill>
                  <a:schemeClr val="accent5"/>
                </a:solidFill>
              </a:endParaRPr>
            </a:p>
          </p:txBody>
        </p:sp>
        <p:sp>
          <p:nvSpPr>
            <p:cNvPr id="62" name="TextBox 59">
              <a:extLst>
                <a:ext uri="{FF2B5EF4-FFF2-40B4-BE49-F238E27FC236}">
                  <a16:creationId xmlns:a16="http://schemas.microsoft.com/office/drawing/2014/main" id="{36DE313D-902F-A953-6BD8-6BA7360AC9C8}"/>
                </a:ext>
              </a:extLst>
            </p:cNvPr>
            <p:cNvSpPr txBox="1"/>
            <p:nvPr userDrawn="1"/>
          </p:nvSpPr>
          <p:spPr>
            <a:xfrm>
              <a:off x="5750614" y="4301644"/>
              <a:ext cx="816418" cy="215444"/>
            </a:xfrm>
            <a:prstGeom prst="rect">
              <a:avLst/>
            </a:prstGeom>
            <a:noFill/>
          </p:spPr>
          <p:txBody>
            <a:bodyPr wrap="square" rtlCol="0">
              <a:spAutoFit/>
            </a:bodyPr>
            <a:lstStyle/>
            <a:p>
              <a:pPr lvl="0" algn="l"/>
              <a:r>
                <a:rPr lang="pl-PL" sz="800" dirty="0" err="1">
                  <a:solidFill>
                    <a:schemeClr val="accent5"/>
                  </a:solidFill>
                </a:rPr>
                <a:t>Checked</a:t>
              </a:r>
              <a:endParaRPr lang="pl-PL" sz="800" dirty="0">
                <a:solidFill>
                  <a:schemeClr val="accent5"/>
                </a:solidFill>
              </a:endParaRPr>
            </a:p>
          </p:txBody>
        </p:sp>
      </p:grpSp>
    </p:spTree>
    <p:extLst>
      <p:ext uri="{BB962C8B-B14F-4D97-AF65-F5344CB8AC3E}">
        <p14:creationId xmlns:p14="http://schemas.microsoft.com/office/powerpoint/2010/main" val="658212029"/>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PS_new slide">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a:t>New </a:t>
            </a:r>
            <a:r>
              <a:rPr lang="pl-PL" sz="3200" dirty="0" err="1"/>
              <a:t>slide</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Choose</a:t>
              </a:r>
              <a:r>
                <a:rPr lang="pl-PL" sz="2000" dirty="0"/>
                <a:t> layout</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693573" cy="584775"/>
          </a:xfrm>
          <a:prstGeom prst="rect">
            <a:avLst/>
          </a:prstGeom>
          <a:noFill/>
        </p:spPr>
        <p:txBody>
          <a:bodyPr wrap="square" rtlCol="0">
            <a:spAutoFit/>
          </a:bodyPr>
          <a:lstStyle/>
          <a:p>
            <a:pPr lvl="0"/>
            <a:r>
              <a:rPr lang="pl-PL" sz="1200" dirty="0" err="1">
                <a:solidFill>
                  <a:schemeClr val="tx1"/>
                </a:solidFill>
              </a:rPr>
              <a:t>Choose</a:t>
            </a:r>
            <a:r>
              <a:rPr lang="pl-PL" sz="1200" dirty="0">
                <a:solidFill>
                  <a:schemeClr val="tx1"/>
                </a:solidFill>
              </a:rPr>
              <a:t> „New </a:t>
            </a:r>
            <a:r>
              <a:rPr lang="pl-PL" sz="1200" dirty="0" err="1">
                <a:solidFill>
                  <a:schemeClr val="tx1"/>
                </a:solidFill>
              </a:rPr>
              <a:t>Slide</a:t>
            </a:r>
            <a:r>
              <a:rPr lang="pl-PL" sz="1200" dirty="0">
                <a:solidFill>
                  <a:schemeClr val="tx1"/>
                </a:solidFill>
              </a:rPr>
              <a:t>” </a:t>
            </a:r>
            <a:r>
              <a:rPr lang="pl-PL" sz="1600" dirty="0">
                <a:solidFill>
                  <a:schemeClr val="tx1"/>
                </a:solidFill>
              </a:rPr>
              <a:t>→ </a:t>
            </a:r>
            <a:r>
              <a:rPr lang="pl-PL" sz="1200" dirty="0">
                <a:solidFill>
                  <a:schemeClr val="tx1"/>
                </a:solidFill>
              </a:rPr>
              <a:t>Open drop down menu </a:t>
            </a:r>
            <a:r>
              <a:rPr lang="pl-PL" sz="1600" dirty="0">
                <a:solidFill>
                  <a:schemeClr val="tx1"/>
                </a:solidFill>
              </a:rPr>
              <a:t>→</a:t>
            </a:r>
            <a:br>
              <a:rPr lang="pl-PL" sz="1600" dirty="0">
                <a:solidFill>
                  <a:schemeClr val="tx1"/>
                </a:solidFill>
              </a:rPr>
            </a:br>
            <a:r>
              <a:rPr lang="pl-PL" sz="1600" dirty="0">
                <a:solidFill>
                  <a:schemeClr val="tx1"/>
                </a:solidFill>
              </a:rPr>
              <a:t>→ </a:t>
            </a:r>
            <a:r>
              <a:rPr lang="pl-PL" sz="1200" dirty="0" err="1">
                <a:solidFill>
                  <a:schemeClr val="tx1"/>
                </a:solidFill>
              </a:rPr>
              <a:t>Choose</a:t>
            </a:r>
            <a:r>
              <a:rPr lang="pl-PL" sz="1200" dirty="0">
                <a:solidFill>
                  <a:schemeClr val="tx1"/>
                </a:solidFill>
              </a:rPr>
              <a:t> layout</a:t>
            </a:r>
            <a:r>
              <a:rPr lang="pl-PL" sz="1600" dirty="0">
                <a:solidFill>
                  <a:schemeClr val="tx1"/>
                </a:solidFill>
              </a:rPr>
              <a:t> → </a:t>
            </a:r>
            <a:r>
              <a:rPr lang="pl-PL" sz="1200" dirty="0">
                <a:solidFill>
                  <a:schemeClr val="tx1"/>
                </a:solidFill>
              </a:rPr>
              <a:t>Insert </a:t>
            </a:r>
            <a:r>
              <a:rPr lang="pl-PL" sz="1200" dirty="0" err="1">
                <a:solidFill>
                  <a:schemeClr val="tx1"/>
                </a:solidFill>
              </a:rPr>
              <a:t>your</a:t>
            </a:r>
            <a:r>
              <a:rPr lang="pl-PL" sz="1200" dirty="0">
                <a:solidFill>
                  <a:schemeClr val="tx1"/>
                </a:solidFill>
              </a:rPr>
              <a:t> </a:t>
            </a:r>
            <a:r>
              <a:rPr lang="pl-PL" sz="1200" dirty="0" err="1">
                <a:solidFill>
                  <a:schemeClr val="tx1"/>
                </a:solidFill>
              </a:rPr>
              <a:t>content</a:t>
            </a:r>
            <a:r>
              <a:rPr lang="pl-PL" sz="1200" dirty="0">
                <a:solidFill>
                  <a:schemeClr val="tx1"/>
                </a:solidFill>
              </a:rPr>
              <a:t>*</a:t>
            </a:r>
          </a:p>
        </p:txBody>
      </p:sp>
      <p:grpSp>
        <p:nvGrpSpPr>
          <p:cNvPr id="39" name="Group 38">
            <a:extLst>
              <a:ext uri="{FF2B5EF4-FFF2-40B4-BE49-F238E27FC236}">
                <a16:creationId xmlns:a16="http://schemas.microsoft.com/office/drawing/2014/main" id="{7A93AB46-6670-E4D3-1F77-5EF60FA7BC59}"/>
              </a:ext>
            </a:extLst>
          </p:cNvPr>
          <p:cNvGrpSpPr/>
          <p:nvPr userDrawn="1"/>
        </p:nvGrpSpPr>
        <p:grpSpPr>
          <a:xfrm>
            <a:off x="5932221" y="4113404"/>
            <a:ext cx="5716122" cy="2094117"/>
            <a:chOff x="5932221" y="3952120"/>
            <a:chExt cx="5716122" cy="2094117"/>
          </a:xfrm>
        </p:grpSpPr>
        <p:pic>
          <p:nvPicPr>
            <p:cNvPr id="5" name="Picture 4">
              <a:extLst>
                <a:ext uri="{FF2B5EF4-FFF2-40B4-BE49-F238E27FC236}">
                  <a16:creationId xmlns:a16="http://schemas.microsoft.com/office/drawing/2014/main" id="{3E03DAAC-CCAB-706F-7EAE-F06D310561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32221" y="3952120"/>
              <a:ext cx="5716122" cy="2094117"/>
            </a:xfrm>
            <a:prstGeom prst="rect">
              <a:avLst/>
            </a:prstGeom>
            <a:ln>
              <a:solidFill>
                <a:schemeClr val="bg2">
                  <a:lumMod val="75000"/>
                </a:schemeClr>
              </a:solidFill>
            </a:ln>
          </p:spPr>
        </p:pic>
        <p:sp>
          <p:nvSpPr>
            <p:cNvPr id="76" name="Rectangle 75">
              <a:extLst>
                <a:ext uri="{FF2B5EF4-FFF2-40B4-BE49-F238E27FC236}">
                  <a16:creationId xmlns:a16="http://schemas.microsoft.com/office/drawing/2014/main" id="{A33E6C6B-B4C7-DB6E-6AA7-BECB2141A321}"/>
                </a:ext>
              </a:extLst>
            </p:cNvPr>
            <p:cNvSpPr/>
            <p:nvPr userDrawn="1"/>
          </p:nvSpPr>
          <p:spPr>
            <a:xfrm>
              <a:off x="6770964" y="4068147"/>
              <a:ext cx="413608" cy="17770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A3A905C0-EEB9-FF67-E037-BA3BF6428942}"/>
              </a:ext>
            </a:extLst>
          </p:cNvPr>
          <p:cNvSpPr txBox="1"/>
          <p:nvPr userDrawn="1"/>
        </p:nvSpPr>
        <p:spPr>
          <a:xfrm>
            <a:off x="5484943" y="1347012"/>
            <a:ext cx="539537" cy="338554"/>
          </a:xfrm>
          <a:prstGeom prst="rect">
            <a:avLst/>
          </a:prstGeom>
          <a:noFill/>
        </p:spPr>
        <p:txBody>
          <a:bodyPr wrap="square" rtlCol="0" anchor="ctr">
            <a:spAutoFit/>
          </a:bodyPr>
          <a:lstStyle/>
          <a:p>
            <a:pPr lvl="0" algn="l"/>
            <a:r>
              <a:rPr lang="pl-PL" sz="1600" dirty="0"/>
              <a:t>1</a:t>
            </a:r>
          </a:p>
        </p:txBody>
      </p:sp>
      <p:sp>
        <p:nvSpPr>
          <p:cNvPr id="17" name="TextBox 16">
            <a:extLst>
              <a:ext uri="{FF2B5EF4-FFF2-40B4-BE49-F238E27FC236}">
                <a16:creationId xmlns:a16="http://schemas.microsoft.com/office/drawing/2014/main" id="{7C793B4F-EF44-12BC-7AEA-1A757E5EE002}"/>
              </a:ext>
            </a:extLst>
          </p:cNvPr>
          <p:cNvSpPr txBox="1"/>
          <p:nvPr userDrawn="1"/>
        </p:nvSpPr>
        <p:spPr>
          <a:xfrm>
            <a:off x="5493260" y="4068578"/>
            <a:ext cx="539537" cy="338554"/>
          </a:xfrm>
          <a:prstGeom prst="rect">
            <a:avLst/>
          </a:prstGeom>
          <a:noFill/>
        </p:spPr>
        <p:txBody>
          <a:bodyPr wrap="square" rtlCol="0" anchor="ctr">
            <a:spAutoFit/>
          </a:bodyPr>
          <a:lstStyle/>
          <a:p>
            <a:pPr lvl="0" algn="l"/>
            <a:r>
              <a:rPr lang="pl-PL" sz="1600" dirty="0"/>
              <a:t>2</a:t>
            </a:r>
          </a:p>
        </p:txBody>
      </p:sp>
      <p:grpSp>
        <p:nvGrpSpPr>
          <p:cNvPr id="19" name="Group 18">
            <a:extLst>
              <a:ext uri="{FF2B5EF4-FFF2-40B4-BE49-F238E27FC236}">
                <a16:creationId xmlns:a16="http://schemas.microsoft.com/office/drawing/2014/main" id="{D4EC0994-CDE2-2986-E66C-8284B5EB6FC0}"/>
              </a:ext>
            </a:extLst>
          </p:cNvPr>
          <p:cNvGrpSpPr/>
          <p:nvPr userDrawn="1"/>
        </p:nvGrpSpPr>
        <p:grpSpPr>
          <a:xfrm>
            <a:off x="550863" y="3952120"/>
            <a:ext cx="4134046" cy="407702"/>
            <a:chOff x="1111054" y="2426956"/>
            <a:chExt cx="4134046" cy="407702"/>
          </a:xfrm>
        </p:grpSpPr>
        <p:sp>
          <p:nvSpPr>
            <p:cNvPr id="22" name="TextBox 21">
              <a:extLst>
                <a:ext uri="{FF2B5EF4-FFF2-40B4-BE49-F238E27FC236}">
                  <a16:creationId xmlns:a16="http://schemas.microsoft.com/office/drawing/2014/main" id="{72A8238D-ABB1-6AA5-9136-62B5140E6E31}"/>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Change</a:t>
              </a:r>
              <a:r>
                <a:rPr lang="pl-PL" sz="2000" dirty="0"/>
                <a:t> layout</a:t>
              </a:r>
            </a:p>
          </p:txBody>
        </p:sp>
        <p:sp>
          <p:nvSpPr>
            <p:cNvPr id="23" name="TextBox 22">
              <a:extLst>
                <a:ext uri="{FF2B5EF4-FFF2-40B4-BE49-F238E27FC236}">
                  <a16:creationId xmlns:a16="http://schemas.microsoft.com/office/drawing/2014/main" id="{AE6D19E8-474B-963F-FB3C-4C0D5D4A0225}"/>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27" name="TextBox 26">
            <a:extLst>
              <a:ext uri="{FF2B5EF4-FFF2-40B4-BE49-F238E27FC236}">
                <a16:creationId xmlns:a16="http://schemas.microsoft.com/office/drawing/2014/main" id="{85AB9E37-D677-F791-68FE-D03782116F0B}"/>
              </a:ext>
            </a:extLst>
          </p:cNvPr>
          <p:cNvSpPr txBox="1"/>
          <p:nvPr userDrawn="1"/>
        </p:nvSpPr>
        <p:spPr>
          <a:xfrm>
            <a:off x="1130161" y="4398225"/>
            <a:ext cx="3693573" cy="584775"/>
          </a:xfrm>
          <a:prstGeom prst="rect">
            <a:avLst/>
          </a:prstGeom>
          <a:noFill/>
        </p:spPr>
        <p:txBody>
          <a:bodyPr wrap="square" rtlCol="0">
            <a:spAutoFit/>
          </a:bodyPr>
          <a:lstStyle/>
          <a:p>
            <a:pPr lvl="0"/>
            <a:r>
              <a:rPr lang="pl-PL" sz="1200" dirty="0" err="1">
                <a:solidFill>
                  <a:schemeClr val="tx1"/>
                </a:solidFill>
              </a:rPr>
              <a:t>Choose</a:t>
            </a:r>
            <a:r>
              <a:rPr lang="pl-PL" sz="1200" dirty="0">
                <a:solidFill>
                  <a:schemeClr val="tx1"/>
                </a:solidFill>
              </a:rPr>
              <a:t> „Layout” </a:t>
            </a:r>
            <a:r>
              <a:rPr lang="pl-PL" sz="1600" dirty="0">
                <a:solidFill>
                  <a:schemeClr val="tx1"/>
                </a:solidFill>
              </a:rPr>
              <a:t>→ </a:t>
            </a:r>
            <a:r>
              <a:rPr lang="pl-PL" sz="1200" dirty="0">
                <a:solidFill>
                  <a:schemeClr val="tx1"/>
                </a:solidFill>
              </a:rPr>
              <a:t>Open drop down menu </a:t>
            </a:r>
            <a:r>
              <a:rPr lang="pl-PL" sz="1600" dirty="0">
                <a:solidFill>
                  <a:schemeClr val="tx1"/>
                </a:solidFill>
              </a:rPr>
              <a:t>→</a:t>
            </a:r>
            <a:br>
              <a:rPr lang="pl-PL" sz="1600" dirty="0">
                <a:solidFill>
                  <a:schemeClr val="tx1"/>
                </a:solidFill>
              </a:rPr>
            </a:br>
            <a:r>
              <a:rPr lang="pl-PL" sz="1600" dirty="0">
                <a:solidFill>
                  <a:schemeClr val="tx1"/>
                </a:solidFill>
              </a:rPr>
              <a:t>→ </a:t>
            </a:r>
            <a:r>
              <a:rPr lang="pl-PL" sz="1200" dirty="0" err="1">
                <a:solidFill>
                  <a:schemeClr val="tx1"/>
                </a:solidFill>
              </a:rPr>
              <a:t>Choose</a:t>
            </a:r>
            <a:r>
              <a:rPr lang="pl-PL" sz="1200" dirty="0">
                <a:solidFill>
                  <a:schemeClr val="tx1"/>
                </a:solidFill>
              </a:rPr>
              <a:t> layout</a:t>
            </a:r>
            <a:r>
              <a:rPr lang="pl-PL" sz="1600" dirty="0">
                <a:solidFill>
                  <a:schemeClr val="tx1"/>
                </a:solidFill>
              </a:rPr>
              <a:t> → </a:t>
            </a:r>
            <a:r>
              <a:rPr lang="pl-PL" sz="1200" dirty="0">
                <a:solidFill>
                  <a:schemeClr val="tx1"/>
                </a:solidFill>
              </a:rPr>
              <a:t>Insert </a:t>
            </a:r>
            <a:r>
              <a:rPr lang="pl-PL" sz="1200" dirty="0" err="1">
                <a:solidFill>
                  <a:schemeClr val="tx1"/>
                </a:solidFill>
              </a:rPr>
              <a:t>your</a:t>
            </a:r>
            <a:r>
              <a:rPr lang="pl-PL" sz="1200" dirty="0">
                <a:solidFill>
                  <a:schemeClr val="tx1"/>
                </a:solidFill>
              </a:rPr>
              <a:t> </a:t>
            </a:r>
            <a:r>
              <a:rPr lang="pl-PL" sz="1200" dirty="0" err="1">
                <a:solidFill>
                  <a:schemeClr val="tx1"/>
                </a:solidFill>
              </a:rPr>
              <a:t>content</a:t>
            </a:r>
            <a:r>
              <a:rPr lang="pl-PL" sz="1200" dirty="0">
                <a:solidFill>
                  <a:schemeClr val="tx1"/>
                </a:solidFill>
              </a:rPr>
              <a:t>*</a:t>
            </a:r>
          </a:p>
        </p:txBody>
      </p:sp>
      <p:grpSp>
        <p:nvGrpSpPr>
          <p:cNvPr id="38" name="Group 37">
            <a:extLst>
              <a:ext uri="{FF2B5EF4-FFF2-40B4-BE49-F238E27FC236}">
                <a16:creationId xmlns:a16="http://schemas.microsoft.com/office/drawing/2014/main" id="{4F78D6F7-0F40-9028-6CFD-EAA314E9A231}"/>
              </a:ext>
            </a:extLst>
          </p:cNvPr>
          <p:cNvGrpSpPr/>
          <p:nvPr userDrawn="1"/>
        </p:nvGrpSpPr>
        <p:grpSpPr>
          <a:xfrm>
            <a:off x="5913125" y="1396917"/>
            <a:ext cx="5731295" cy="2347311"/>
            <a:chOff x="5913125" y="1070788"/>
            <a:chExt cx="5731295" cy="2347311"/>
          </a:xfrm>
        </p:grpSpPr>
        <p:pic>
          <p:nvPicPr>
            <p:cNvPr id="8" name="Picture 7">
              <a:extLst>
                <a:ext uri="{FF2B5EF4-FFF2-40B4-BE49-F238E27FC236}">
                  <a16:creationId xmlns:a16="http://schemas.microsoft.com/office/drawing/2014/main" id="{A97BD6F1-9636-7B8A-7AA7-EA1D4D84D1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13125" y="1070788"/>
              <a:ext cx="5731295" cy="2347311"/>
            </a:xfrm>
            <a:prstGeom prst="rect">
              <a:avLst/>
            </a:prstGeom>
            <a:ln>
              <a:solidFill>
                <a:schemeClr val="bg2">
                  <a:lumMod val="75000"/>
                </a:schemeClr>
              </a:solidFill>
            </a:ln>
          </p:spPr>
        </p:pic>
        <p:sp>
          <p:nvSpPr>
            <p:cNvPr id="34" name="Rectangle 33">
              <a:extLst>
                <a:ext uri="{FF2B5EF4-FFF2-40B4-BE49-F238E27FC236}">
                  <a16:creationId xmlns:a16="http://schemas.microsoft.com/office/drawing/2014/main" id="{FC519325-C841-E945-FE1A-8EC116E29686}"/>
                </a:ext>
              </a:extLst>
            </p:cNvPr>
            <p:cNvSpPr/>
            <p:nvPr userDrawn="1"/>
          </p:nvSpPr>
          <p:spPr>
            <a:xfrm rot="16200000">
              <a:off x="6315867" y="1266292"/>
              <a:ext cx="338555" cy="26394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7DFC9291-4923-E30F-2401-1599028A80DA}"/>
              </a:ext>
            </a:extLst>
          </p:cNvPr>
          <p:cNvSpPr/>
          <p:nvPr userDrawn="1"/>
        </p:nvSpPr>
        <p:spPr>
          <a:xfrm rot="16200000">
            <a:off x="6721585" y="1525257"/>
            <a:ext cx="1895383" cy="2632207"/>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92A3B59-0CE8-51E0-53D3-2CA56D48C179}"/>
              </a:ext>
            </a:extLst>
          </p:cNvPr>
          <p:cNvSpPr/>
          <p:nvPr userDrawn="1"/>
        </p:nvSpPr>
        <p:spPr>
          <a:xfrm rot="16200000">
            <a:off x="7151788" y="4019365"/>
            <a:ext cx="1807334" cy="2568978"/>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753A7D0-A600-C54D-44CD-295C12A421AA}"/>
              </a:ext>
            </a:extLst>
          </p:cNvPr>
          <p:cNvSpPr txBox="1"/>
          <p:nvPr userDrawn="1"/>
        </p:nvSpPr>
        <p:spPr>
          <a:xfrm>
            <a:off x="514890" y="5757209"/>
            <a:ext cx="4308844" cy="600164"/>
          </a:xfrm>
          <a:prstGeom prst="rect">
            <a:avLst/>
          </a:prstGeom>
          <a:noFill/>
        </p:spPr>
        <p:txBody>
          <a:bodyPr wrap="square" rtlCol="0">
            <a:spAutoFit/>
          </a:bodyPr>
          <a:lstStyle/>
          <a:p>
            <a:r>
              <a:rPr lang="pl-PL" altLang="sv-SE" sz="1100" dirty="0">
                <a:solidFill>
                  <a:schemeClr val="tx1"/>
                </a:solidFill>
              </a:rPr>
              <a:t>*</a:t>
            </a:r>
            <a:r>
              <a:rPr lang="en-US" altLang="sv-SE" sz="1100" dirty="0">
                <a:solidFill>
                  <a:schemeClr val="tx1"/>
                </a:solidFill>
              </a:rPr>
              <a:t>If you add external images into the presentation please make sure that you have the correct user rights to use them in the ppt presentation. </a:t>
            </a:r>
            <a:endParaRPr lang="en-US" sz="1100" noProof="0" dirty="0">
              <a:solidFill>
                <a:schemeClr val="tx1"/>
              </a:solidFill>
            </a:endParaRPr>
          </a:p>
        </p:txBody>
      </p:sp>
    </p:spTree>
    <p:extLst>
      <p:ext uri="{BB962C8B-B14F-4D97-AF65-F5344CB8AC3E}">
        <p14:creationId xmlns:p14="http://schemas.microsoft.com/office/powerpoint/2010/main" val="328136076"/>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PS_new slide-layouts">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a:t>New </a:t>
            </a:r>
            <a:r>
              <a:rPr lang="pl-PL" sz="3200" dirty="0" err="1"/>
              <a:t>slide</a:t>
            </a:r>
            <a:r>
              <a:rPr lang="pl-PL" sz="3200" dirty="0"/>
              <a:t> - </a:t>
            </a:r>
            <a:r>
              <a:rPr lang="pl-PL" sz="3200" dirty="0" err="1"/>
              <a:t>layouts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Types</a:t>
              </a:r>
              <a:r>
                <a:rPr lang="pl-PL" sz="2000" dirty="0"/>
                <a:t> of layout</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6935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err="1">
                <a:solidFill>
                  <a:schemeClr val="tx1"/>
                </a:solidFill>
              </a:rPr>
              <a:t>There</a:t>
            </a:r>
            <a:r>
              <a:rPr lang="pl-PL" sz="1200" dirty="0">
                <a:solidFill>
                  <a:schemeClr val="tx1"/>
                </a:solidFill>
              </a:rPr>
              <a:t> </a:t>
            </a:r>
            <a:r>
              <a:rPr lang="pl-PL" sz="1200" dirty="0" err="1">
                <a:solidFill>
                  <a:schemeClr val="tx1"/>
                </a:solidFill>
              </a:rPr>
              <a:t>is</a:t>
            </a:r>
            <a:r>
              <a:rPr lang="pl-PL" sz="1200" dirty="0">
                <a:solidFill>
                  <a:schemeClr val="tx1"/>
                </a:solidFill>
              </a:rPr>
              <a:t> a numer of </a:t>
            </a:r>
            <a:r>
              <a:rPr lang="pl-PL" sz="1200" dirty="0" err="1">
                <a:solidFill>
                  <a:schemeClr val="tx1"/>
                </a:solidFill>
              </a:rPr>
              <a:t>different</a:t>
            </a:r>
            <a:r>
              <a:rPr lang="pl-PL" sz="1200" dirty="0">
                <a:solidFill>
                  <a:schemeClr val="tx1"/>
                </a:solidFill>
              </a:rPr>
              <a:t> </a:t>
            </a:r>
            <a:r>
              <a:rPr lang="pl-PL" sz="1200" dirty="0" err="1">
                <a:solidFill>
                  <a:schemeClr val="tx1"/>
                </a:solidFill>
              </a:rPr>
              <a:t>slides</a:t>
            </a:r>
            <a:r>
              <a:rPr lang="pl-PL" sz="1200" dirty="0">
                <a:solidFill>
                  <a:schemeClr val="tx1"/>
                </a:solidFill>
              </a:rPr>
              <a:t> </a:t>
            </a:r>
            <a:r>
              <a:rPr lang="pl-PL" sz="1200" dirty="0" err="1">
                <a:solidFill>
                  <a:schemeClr val="tx1"/>
                </a:solidFill>
              </a:rPr>
              <a:t>available</a:t>
            </a:r>
            <a:r>
              <a:rPr lang="pl-PL" sz="1200" dirty="0">
                <a:solidFill>
                  <a:schemeClr val="tx1"/>
                </a:solidFill>
              </a:rPr>
              <a:t>:</a:t>
            </a:r>
          </a:p>
        </p:txBody>
      </p:sp>
      <p:grpSp>
        <p:nvGrpSpPr>
          <p:cNvPr id="20" name="Group 19">
            <a:extLst>
              <a:ext uri="{FF2B5EF4-FFF2-40B4-BE49-F238E27FC236}">
                <a16:creationId xmlns:a16="http://schemas.microsoft.com/office/drawing/2014/main" id="{8F014E2A-D0E2-0E10-93C9-F5354559E7F8}"/>
              </a:ext>
            </a:extLst>
          </p:cNvPr>
          <p:cNvGrpSpPr/>
          <p:nvPr userDrawn="1"/>
        </p:nvGrpSpPr>
        <p:grpSpPr>
          <a:xfrm>
            <a:off x="5673174" y="1222486"/>
            <a:ext cx="5943600" cy="4630710"/>
            <a:chOff x="5673174" y="1222486"/>
            <a:chExt cx="5943600" cy="4630710"/>
          </a:xfrm>
        </p:grpSpPr>
        <p:sp>
          <p:nvSpPr>
            <p:cNvPr id="10" name="Rectangle 9">
              <a:extLst>
                <a:ext uri="{FF2B5EF4-FFF2-40B4-BE49-F238E27FC236}">
                  <a16:creationId xmlns:a16="http://schemas.microsoft.com/office/drawing/2014/main" id="{6898A6F9-E150-D910-B590-73C2F262CA7D}"/>
                </a:ext>
              </a:extLst>
            </p:cNvPr>
            <p:cNvSpPr/>
            <p:nvPr userDrawn="1"/>
          </p:nvSpPr>
          <p:spPr>
            <a:xfrm>
              <a:off x="5673174" y="1222486"/>
              <a:ext cx="5943600" cy="4630710"/>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3F2757-020B-9401-FB90-E21DA5414142}"/>
                </a:ext>
              </a:extLst>
            </p:cNvPr>
            <p:cNvSpPr/>
            <p:nvPr userDrawn="1"/>
          </p:nvSpPr>
          <p:spPr>
            <a:xfrm>
              <a:off x="5794223" y="1528513"/>
              <a:ext cx="945254" cy="830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Obraz 3">
            <a:extLst>
              <a:ext uri="{FF2B5EF4-FFF2-40B4-BE49-F238E27FC236}">
                <a16:creationId xmlns:a16="http://schemas.microsoft.com/office/drawing/2014/main" id="{655CD52C-6A2D-17EE-754F-49813A3D293B}"/>
              </a:ext>
            </a:extLst>
          </p:cNvPr>
          <p:cNvPicPr>
            <a:picLocks noChangeAspect="1"/>
          </p:cNvPicPr>
          <p:nvPr userDrawn="1"/>
        </p:nvPicPr>
        <p:blipFill>
          <a:blip r:embed="rId2"/>
          <a:stretch>
            <a:fillRect/>
          </a:stretch>
        </p:blipFill>
        <p:spPr>
          <a:xfrm>
            <a:off x="5866412" y="1564941"/>
            <a:ext cx="5697080" cy="4070573"/>
          </a:xfrm>
          <a:prstGeom prst="rect">
            <a:avLst/>
          </a:prstGeom>
        </p:spPr>
      </p:pic>
    </p:spTree>
    <p:extLst>
      <p:ext uri="{BB962C8B-B14F-4D97-AF65-F5344CB8AC3E}">
        <p14:creationId xmlns:p14="http://schemas.microsoft.com/office/powerpoint/2010/main" val="4188483587"/>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PS_Guides">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Guides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Turning</a:t>
              </a:r>
              <a:r>
                <a:rPr lang="pl-PL" sz="2000" dirty="0"/>
                <a:t> on and off</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693573" cy="338554"/>
          </a:xfrm>
          <a:prstGeom prst="rect">
            <a:avLst/>
          </a:prstGeom>
          <a:noFill/>
        </p:spPr>
        <p:txBody>
          <a:bodyPr wrap="square" rtlCol="0">
            <a:spAutoFit/>
          </a:bodyPr>
          <a:lstStyle/>
          <a:p>
            <a:pPr lvl="0"/>
            <a:r>
              <a:rPr lang="pl-PL" sz="1200" dirty="0" err="1">
                <a:solidFill>
                  <a:schemeClr val="tx1"/>
                </a:solidFill>
              </a:rPr>
              <a:t>Choose</a:t>
            </a:r>
            <a:r>
              <a:rPr lang="pl-PL" sz="1200" dirty="0">
                <a:solidFill>
                  <a:schemeClr val="tx1"/>
                </a:solidFill>
              </a:rPr>
              <a:t> „</a:t>
            </a:r>
            <a:r>
              <a:rPr lang="pl-PL" sz="1200" dirty="0" err="1">
                <a:solidFill>
                  <a:schemeClr val="tx1"/>
                </a:solidFill>
              </a:rPr>
              <a:t>View</a:t>
            </a:r>
            <a:r>
              <a:rPr lang="pl-PL" sz="1200" dirty="0">
                <a:solidFill>
                  <a:schemeClr val="tx1"/>
                </a:solidFill>
              </a:rPr>
              <a:t>” </a:t>
            </a:r>
            <a:r>
              <a:rPr lang="pl-PL" sz="1600" dirty="0">
                <a:solidFill>
                  <a:schemeClr val="tx1"/>
                </a:solidFill>
              </a:rPr>
              <a:t>→ </a:t>
            </a:r>
            <a:r>
              <a:rPr lang="pl-PL" sz="1200" dirty="0" err="1">
                <a:solidFill>
                  <a:schemeClr val="tx1"/>
                </a:solidFill>
              </a:rPr>
              <a:t>Tick</a:t>
            </a:r>
            <a:r>
              <a:rPr lang="pl-PL" sz="1200" dirty="0">
                <a:solidFill>
                  <a:schemeClr val="tx1"/>
                </a:solidFill>
              </a:rPr>
              <a:t> the Box </a:t>
            </a:r>
            <a:r>
              <a:rPr lang="pl-PL" sz="1200" dirty="0" err="1">
                <a:solidFill>
                  <a:schemeClr val="tx1"/>
                </a:solidFill>
              </a:rPr>
              <a:t>Guides</a:t>
            </a:r>
            <a:r>
              <a:rPr lang="pl-PL" sz="1200" dirty="0">
                <a:solidFill>
                  <a:schemeClr val="tx1"/>
                </a:solidFill>
              </a:rPr>
              <a:t>. </a:t>
            </a:r>
          </a:p>
        </p:txBody>
      </p:sp>
      <p:pic>
        <p:nvPicPr>
          <p:cNvPr id="3" name="Picture 2">
            <a:extLst>
              <a:ext uri="{FF2B5EF4-FFF2-40B4-BE49-F238E27FC236}">
                <a16:creationId xmlns:a16="http://schemas.microsoft.com/office/drawing/2014/main" id="{6DB3FA9A-BED8-CFEA-686F-5ED863D2BD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5190" y="1089025"/>
            <a:ext cx="6055947" cy="3302587"/>
          </a:xfrm>
          <a:prstGeom prst="rect">
            <a:avLst/>
          </a:prstGeom>
          <a:ln>
            <a:solidFill>
              <a:schemeClr val="bg2">
                <a:lumMod val="75000"/>
              </a:schemeClr>
            </a:solidFill>
          </a:ln>
        </p:spPr>
      </p:pic>
      <p:pic>
        <p:nvPicPr>
          <p:cNvPr id="4" name="Picture 3">
            <a:extLst>
              <a:ext uri="{FF2B5EF4-FFF2-40B4-BE49-F238E27FC236}">
                <a16:creationId xmlns:a16="http://schemas.microsoft.com/office/drawing/2014/main" id="{2750F16B-8ABE-57E2-CD43-562E313F134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85190" y="4663735"/>
            <a:ext cx="6055947" cy="1105240"/>
          </a:xfrm>
          <a:prstGeom prst="rect">
            <a:avLst/>
          </a:prstGeom>
          <a:ln>
            <a:solidFill>
              <a:schemeClr val="bg2">
                <a:lumMod val="75000"/>
              </a:schemeClr>
            </a:solidFill>
          </a:ln>
        </p:spPr>
      </p:pic>
      <p:sp>
        <p:nvSpPr>
          <p:cNvPr id="5" name="Rectangle 4">
            <a:extLst>
              <a:ext uri="{FF2B5EF4-FFF2-40B4-BE49-F238E27FC236}">
                <a16:creationId xmlns:a16="http://schemas.microsoft.com/office/drawing/2014/main" id="{3DDFAB7D-1CCA-13F5-54C1-45D1403704FA}"/>
              </a:ext>
            </a:extLst>
          </p:cNvPr>
          <p:cNvSpPr/>
          <p:nvPr userDrawn="1"/>
        </p:nvSpPr>
        <p:spPr>
          <a:xfrm>
            <a:off x="8127106" y="1010092"/>
            <a:ext cx="307994" cy="28732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7C4F56-0A24-5F43-D5B7-4A2F2250F0F4}"/>
              </a:ext>
            </a:extLst>
          </p:cNvPr>
          <p:cNvSpPr/>
          <p:nvPr userDrawn="1"/>
        </p:nvSpPr>
        <p:spPr>
          <a:xfrm>
            <a:off x="9427823" y="5427354"/>
            <a:ext cx="790066" cy="441817"/>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9ED15F9-1535-3D87-A9E9-BA4F2D1EC764}"/>
              </a:ext>
            </a:extLst>
          </p:cNvPr>
          <p:cNvGrpSpPr/>
          <p:nvPr userDrawn="1"/>
        </p:nvGrpSpPr>
        <p:grpSpPr>
          <a:xfrm>
            <a:off x="569717" y="3618719"/>
            <a:ext cx="4134046" cy="407702"/>
            <a:chOff x="1111054" y="2426956"/>
            <a:chExt cx="4134046" cy="407702"/>
          </a:xfrm>
        </p:grpSpPr>
        <p:sp>
          <p:nvSpPr>
            <p:cNvPr id="11" name="TextBox 10">
              <a:extLst>
                <a:ext uri="{FF2B5EF4-FFF2-40B4-BE49-F238E27FC236}">
                  <a16:creationId xmlns:a16="http://schemas.microsoft.com/office/drawing/2014/main" id="{7EBFC27D-B233-ED73-AE24-95FD05316168}"/>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Importance</a:t>
              </a:r>
              <a:r>
                <a:rPr lang="pl-PL" sz="2000" dirty="0"/>
                <a:t> of </a:t>
              </a:r>
              <a:r>
                <a:rPr lang="pl-PL" sz="2000" dirty="0" err="1"/>
                <a:t>Guides</a:t>
              </a:r>
              <a:endParaRPr lang="pl-PL" sz="2000" dirty="0"/>
            </a:p>
          </p:txBody>
        </p:sp>
        <p:sp>
          <p:nvSpPr>
            <p:cNvPr id="12" name="TextBox 11">
              <a:extLst>
                <a:ext uri="{FF2B5EF4-FFF2-40B4-BE49-F238E27FC236}">
                  <a16:creationId xmlns:a16="http://schemas.microsoft.com/office/drawing/2014/main" id="{EE423567-D307-3147-7160-F04B1CAF1D57}"/>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2</a:t>
              </a:r>
            </a:p>
          </p:txBody>
        </p:sp>
      </p:grpSp>
      <p:sp>
        <p:nvSpPr>
          <p:cNvPr id="13" name="TextBox 12">
            <a:extLst>
              <a:ext uri="{FF2B5EF4-FFF2-40B4-BE49-F238E27FC236}">
                <a16:creationId xmlns:a16="http://schemas.microsoft.com/office/drawing/2014/main" id="{62A63F13-EC89-CD5E-45BE-EB34DC3B0185}"/>
              </a:ext>
            </a:extLst>
          </p:cNvPr>
          <p:cNvSpPr txBox="1"/>
          <p:nvPr userDrawn="1"/>
        </p:nvSpPr>
        <p:spPr>
          <a:xfrm>
            <a:off x="1149015" y="4064824"/>
            <a:ext cx="3693573" cy="1015663"/>
          </a:xfrm>
          <a:prstGeom prst="rect">
            <a:avLst/>
          </a:prstGeom>
          <a:noFill/>
        </p:spPr>
        <p:txBody>
          <a:bodyPr wrap="square" rtlCol="0">
            <a:spAutoFit/>
          </a:bodyPr>
          <a:lstStyle/>
          <a:p>
            <a:pPr lvl="0"/>
            <a:r>
              <a:rPr lang="pl-PL" sz="1200" dirty="0" err="1">
                <a:solidFill>
                  <a:schemeClr val="tx1"/>
                </a:solidFill>
              </a:rPr>
              <a:t>Guides</a:t>
            </a:r>
            <a:r>
              <a:rPr lang="pl-PL" sz="1200" dirty="0">
                <a:solidFill>
                  <a:schemeClr val="tx1"/>
                </a:solidFill>
              </a:rPr>
              <a:t> </a:t>
            </a:r>
            <a:r>
              <a:rPr lang="pl-PL" sz="1200" dirty="0" err="1">
                <a:solidFill>
                  <a:schemeClr val="tx1"/>
                </a:solidFill>
              </a:rPr>
              <a:t>can</a:t>
            </a:r>
            <a:r>
              <a:rPr lang="pl-PL" sz="1200" dirty="0">
                <a:solidFill>
                  <a:schemeClr val="tx1"/>
                </a:solidFill>
              </a:rPr>
              <a:t> </a:t>
            </a:r>
            <a:r>
              <a:rPr lang="pl-PL" sz="1200" dirty="0" err="1">
                <a:solidFill>
                  <a:schemeClr val="tx1"/>
                </a:solidFill>
              </a:rPr>
              <a:t>help</a:t>
            </a:r>
            <a:r>
              <a:rPr lang="pl-PL" sz="1200" dirty="0">
                <a:solidFill>
                  <a:schemeClr val="tx1"/>
                </a:solidFill>
              </a:rPr>
              <a:t> </a:t>
            </a:r>
            <a:r>
              <a:rPr lang="pl-PL" sz="1200" dirty="0" err="1">
                <a:solidFill>
                  <a:schemeClr val="tx1"/>
                </a:solidFill>
              </a:rPr>
              <a:t>you</a:t>
            </a:r>
            <a:r>
              <a:rPr lang="pl-PL" sz="1200" dirty="0">
                <a:solidFill>
                  <a:schemeClr val="tx1"/>
                </a:solidFill>
              </a:rPr>
              <a:t> </a:t>
            </a:r>
            <a:r>
              <a:rPr lang="pl-PL" sz="1200" dirty="0" err="1">
                <a:solidFill>
                  <a:schemeClr val="tx1"/>
                </a:solidFill>
              </a:rPr>
              <a:t>placing</a:t>
            </a:r>
            <a:r>
              <a:rPr lang="pl-PL" sz="1200" dirty="0">
                <a:solidFill>
                  <a:schemeClr val="tx1"/>
                </a:solidFill>
              </a:rPr>
              <a:t> </a:t>
            </a:r>
            <a:r>
              <a:rPr lang="pl-PL" sz="1200" dirty="0" err="1">
                <a:solidFill>
                  <a:schemeClr val="tx1"/>
                </a:solidFill>
              </a:rPr>
              <a:t>your</a:t>
            </a:r>
            <a:r>
              <a:rPr lang="pl-PL" sz="1200" dirty="0">
                <a:solidFill>
                  <a:schemeClr val="tx1"/>
                </a:solidFill>
              </a:rPr>
              <a:t> </a:t>
            </a:r>
            <a:r>
              <a:rPr lang="pl-PL" sz="1200" dirty="0" err="1">
                <a:solidFill>
                  <a:schemeClr val="tx1"/>
                </a:solidFill>
              </a:rPr>
              <a:t>content</a:t>
            </a:r>
            <a:r>
              <a:rPr lang="pl-PL" sz="1200" dirty="0">
                <a:solidFill>
                  <a:schemeClr val="tx1"/>
                </a:solidFill>
              </a:rPr>
              <a:t> and </a:t>
            </a:r>
            <a:r>
              <a:rPr lang="pl-PL" sz="1200" dirty="0" err="1">
                <a:solidFill>
                  <a:schemeClr val="tx1"/>
                </a:solidFill>
              </a:rPr>
              <a:t>make</a:t>
            </a:r>
            <a:r>
              <a:rPr lang="pl-PL" sz="1200" dirty="0">
                <a:solidFill>
                  <a:schemeClr val="tx1"/>
                </a:solidFill>
              </a:rPr>
              <a:t> </a:t>
            </a:r>
            <a:r>
              <a:rPr lang="pl-PL" sz="1200" dirty="0" err="1">
                <a:solidFill>
                  <a:schemeClr val="tx1"/>
                </a:solidFill>
              </a:rPr>
              <a:t>presentation</a:t>
            </a:r>
            <a:r>
              <a:rPr lang="pl-PL" sz="1200" dirty="0">
                <a:solidFill>
                  <a:schemeClr val="tx1"/>
                </a:solidFill>
              </a:rPr>
              <a:t> </a:t>
            </a:r>
            <a:r>
              <a:rPr lang="pl-PL" sz="1200" dirty="0" err="1">
                <a:solidFill>
                  <a:schemeClr val="tx1"/>
                </a:solidFill>
              </a:rPr>
              <a:t>visually</a:t>
            </a:r>
            <a:r>
              <a:rPr lang="pl-PL" sz="1200" dirty="0">
                <a:solidFill>
                  <a:schemeClr val="tx1"/>
                </a:solidFill>
              </a:rPr>
              <a:t> </a:t>
            </a:r>
            <a:r>
              <a:rPr lang="pl-PL" sz="1200" dirty="0" err="1">
                <a:solidFill>
                  <a:schemeClr val="tx1"/>
                </a:solidFill>
              </a:rPr>
              <a:t>organized</a:t>
            </a:r>
            <a:r>
              <a:rPr lang="pl-PL" sz="1200" dirty="0">
                <a:solidFill>
                  <a:schemeClr val="tx1"/>
                </a:solidFill>
              </a:rPr>
              <a:t>.</a:t>
            </a:r>
          </a:p>
          <a:p>
            <a:pPr lvl="0"/>
            <a:endParaRPr lang="pl-PL" sz="1200" dirty="0">
              <a:solidFill>
                <a:schemeClr val="tx1"/>
              </a:solidFill>
            </a:endParaRPr>
          </a:p>
          <a:p>
            <a:pPr lvl="0"/>
            <a:r>
              <a:rPr lang="pl-PL" sz="1200" dirty="0" err="1">
                <a:solidFill>
                  <a:schemeClr val="tx1"/>
                </a:solidFill>
              </a:rPr>
              <a:t>Specified</a:t>
            </a:r>
            <a:r>
              <a:rPr lang="pl-PL" sz="1200" dirty="0">
                <a:solidFill>
                  <a:schemeClr val="tx1"/>
                </a:solidFill>
              </a:rPr>
              <a:t> </a:t>
            </a:r>
            <a:r>
              <a:rPr lang="pl-PL" sz="1200" dirty="0" err="1">
                <a:solidFill>
                  <a:schemeClr val="tx1"/>
                </a:solidFill>
              </a:rPr>
              <a:t>types</a:t>
            </a:r>
            <a:r>
              <a:rPr lang="pl-PL" sz="1200" dirty="0">
                <a:solidFill>
                  <a:schemeClr val="tx1"/>
                </a:solidFill>
              </a:rPr>
              <a:t> of </a:t>
            </a:r>
            <a:r>
              <a:rPr lang="pl-PL" sz="1200" dirty="0" err="1">
                <a:solidFill>
                  <a:schemeClr val="tx1"/>
                </a:solidFill>
              </a:rPr>
              <a:t>layouts</a:t>
            </a:r>
            <a:r>
              <a:rPr lang="pl-PL" sz="1200" dirty="0">
                <a:solidFill>
                  <a:schemeClr val="tx1"/>
                </a:solidFill>
              </a:rPr>
              <a:t> </a:t>
            </a:r>
            <a:r>
              <a:rPr lang="pl-PL" sz="1200" dirty="0" err="1">
                <a:solidFill>
                  <a:schemeClr val="tx1"/>
                </a:solidFill>
              </a:rPr>
              <a:t>have</a:t>
            </a:r>
            <a:r>
              <a:rPr lang="pl-PL" sz="1200" dirty="0">
                <a:solidFill>
                  <a:schemeClr val="tx1"/>
                </a:solidFill>
              </a:rPr>
              <a:t> </a:t>
            </a:r>
            <a:r>
              <a:rPr lang="pl-PL" sz="1200" dirty="0" err="1">
                <a:solidFill>
                  <a:schemeClr val="tx1"/>
                </a:solidFill>
              </a:rPr>
              <a:t>their</a:t>
            </a:r>
            <a:r>
              <a:rPr lang="pl-PL" sz="1200" dirty="0">
                <a:solidFill>
                  <a:schemeClr val="tx1"/>
                </a:solidFill>
              </a:rPr>
              <a:t> </a:t>
            </a:r>
            <a:r>
              <a:rPr lang="pl-PL" sz="1200" dirty="0" err="1">
                <a:solidFill>
                  <a:schemeClr val="tx1"/>
                </a:solidFill>
              </a:rPr>
              <a:t>own</a:t>
            </a:r>
            <a:r>
              <a:rPr lang="pl-PL" sz="1200" dirty="0">
                <a:solidFill>
                  <a:schemeClr val="tx1"/>
                </a:solidFill>
              </a:rPr>
              <a:t> </a:t>
            </a:r>
            <a:r>
              <a:rPr lang="pl-PL" sz="1200" dirty="0" err="1">
                <a:solidFill>
                  <a:schemeClr val="tx1"/>
                </a:solidFill>
              </a:rPr>
              <a:t>Guidelines</a:t>
            </a:r>
            <a:r>
              <a:rPr lang="pl-PL" sz="1200" dirty="0">
                <a:solidFill>
                  <a:schemeClr val="tx1"/>
                </a:solidFill>
              </a:rPr>
              <a:t> </a:t>
            </a:r>
            <a:r>
              <a:rPr lang="pl-PL" sz="1200" dirty="0" err="1">
                <a:solidFill>
                  <a:schemeClr val="tx1"/>
                </a:solidFill>
              </a:rPr>
              <a:t>because</a:t>
            </a:r>
            <a:r>
              <a:rPr lang="pl-PL" sz="1200" dirty="0">
                <a:solidFill>
                  <a:schemeClr val="tx1"/>
                </a:solidFill>
              </a:rPr>
              <a:t> of </a:t>
            </a:r>
            <a:r>
              <a:rPr lang="pl-PL" sz="1200" dirty="0" err="1">
                <a:solidFill>
                  <a:schemeClr val="tx1"/>
                </a:solidFill>
              </a:rPr>
              <a:t>their</a:t>
            </a:r>
            <a:r>
              <a:rPr lang="pl-PL" sz="1200" dirty="0">
                <a:solidFill>
                  <a:schemeClr val="tx1"/>
                </a:solidFill>
              </a:rPr>
              <a:t> </a:t>
            </a:r>
            <a:r>
              <a:rPr lang="pl-PL" sz="1200" dirty="0" err="1">
                <a:solidFill>
                  <a:schemeClr val="tx1"/>
                </a:solidFill>
              </a:rPr>
              <a:t>content</a:t>
            </a:r>
            <a:r>
              <a:rPr lang="pl-PL" sz="1200" dirty="0">
                <a:solidFill>
                  <a:schemeClr val="tx1"/>
                </a:solidFill>
              </a:rPr>
              <a:t>.</a:t>
            </a:r>
          </a:p>
        </p:txBody>
      </p:sp>
    </p:spTree>
    <p:extLst>
      <p:ext uri="{BB962C8B-B14F-4D97-AF65-F5344CB8AC3E}">
        <p14:creationId xmlns:p14="http://schemas.microsoft.com/office/powerpoint/2010/main" val="1435168433"/>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PS_bullet points">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7DB712D-72E2-C05F-766D-3F6C6D4887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5190" y="1089025"/>
            <a:ext cx="6055947" cy="1886753"/>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Bullet</a:t>
            </a:r>
            <a:r>
              <a:rPr lang="pl-PL" sz="3200" dirty="0"/>
              <a:t> </a:t>
            </a:r>
            <a:r>
              <a:rPr lang="pl-PL" sz="3200" dirty="0" err="1"/>
              <a:t>points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err="1"/>
                <a:t>Adding</a:t>
              </a:r>
              <a:r>
                <a:rPr lang="pl-PL" sz="2000" dirty="0"/>
                <a:t> </a:t>
              </a:r>
              <a:r>
                <a:rPr lang="pl-PL" sz="2000" dirty="0" err="1"/>
                <a:t>bullet</a:t>
              </a:r>
              <a:r>
                <a:rPr lang="pl-PL" sz="2000" dirty="0"/>
                <a:t> </a:t>
              </a:r>
              <a:r>
                <a:rPr lang="pl-PL" sz="2000" dirty="0" err="1"/>
                <a:t>points</a:t>
              </a:r>
              <a:endParaRPr lang="pl-PL" sz="2000" dirty="0"/>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554747" cy="954107"/>
          </a:xfrm>
          <a:prstGeom prst="rect">
            <a:avLst/>
          </a:prstGeom>
          <a:noFill/>
        </p:spPr>
        <p:txBody>
          <a:bodyPr wrap="square" rtlCol="0">
            <a:spAutoFit/>
          </a:bodyPr>
          <a:lstStyle/>
          <a:p>
            <a:pPr marL="0" lvl="0" indent="0">
              <a:buFont typeface="Arial" panose="020B0604020202020204" pitchFamily="34" charset="0"/>
              <a:buNone/>
            </a:pPr>
            <a:r>
              <a:rPr lang="pl-PL" sz="1200" dirty="0" err="1">
                <a:solidFill>
                  <a:schemeClr val="tx1"/>
                </a:solidFill>
              </a:rPr>
              <a:t>Choose</a:t>
            </a:r>
            <a:r>
              <a:rPr lang="pl-PL" sz="1200" dirty="0">
                <a:solidFill>
                  <a:schemeClr val="tx1"/>
                </a:solidFill>
              </a:rPr>
              <a:t> </a:t>
            </a:r>
            <a:r>
              <a:rPr lang="pl-PL" sz="1200" dirty="0" err="1">
                <a:solidFill>
                  <a:schemeClr val="tx1"/>
                </a:solidFill>
              </a:rPr>
              <a:t>bullet</a:t>
            </a:r>
            <a:r>
              <a:rPr lang="pl-PL" sz="1200" dirty="0">
                <a:solidFill>
                  <a:schemeClr val="tx1"/>
                </a:solidFill>
              </a:rPr>
              <a:t> </a:t>
            </a:r>
            <a:r>
              <a:rPr lang="pl-PL" sz="1200" dirty="0" err="1">
                <a:solidFill>
                  <a:schemeClr val="tx1"/>
                </a:solidFill>
              </a:rPr>
              <a:t>points</a:t>
            </a:r>
            <a:r>
              <a:rPr lang="pl-PL" sz="1200" dirty="0">
                <a:solidFill>
                  <a:schemeClr val="tx1"/>
                </a:solidFill>
              </a:rPr>
              <a:t> </a:t>
            </a:r>
            <a:r>
              <a:rPr lang="pl-PL" sz="1200" dirty="0" err="1">
                <a:solidFill>
                  <a:schemeClr val="tx1"/>
                </a:solidFill>
              </a:rPr>
              <a:t>icon</a:t>
            </a:r>
            <a:r>
              <a:rPr lang="pl-PL" sz="1200" dirty="0">
                <a:solidFill>
                  <a:schemeClr val="tx1"/>
                </a:solidFill>
              </a:rPr>
              <a:t> on the </a:t>
            </a:r>
            <a:r>
              <a:rPr lang="pl-PL" sz="1200" dirty="0" err="1">
                <a:solidFill>
                  <a:schemeClr val="tx1"/>
                </a:solidFill>
              </a:rPr>
              <a:t>ribbon</a:t>
            </a:r>
            <a:r>
              <a:rPr lang="pl-PL" sz="1200" dirty="0">
                <a:solidFill>
                  <a:schemeClr val="tx1"/>
                </a:solidFill>
              </a:rPr>
              <a:t> </a:t>
            </a:r>
            <a:r>
              <a:rPr lang="pl-PL" sz="1600" dirty="0">
                <a:solidFill>
                  <a:schemeClr val="tx1"/>
                </a:solidFill>
              </a:rPr>
              <a:t>→</a:t>
            </a:r>
            <a:br>
              <a:rPr lang="pl-PL" sz="1600" dirty="0">
                <a:solidFill>
                  <a:schemeClr val="tx1"/>
                </a:solidFill>
              </a:rPr>
            </a:br>
            <a:r>
              <a:rPr lang="pl-PL" sz="1600" dirty="0">
                <a:solidFill>
                  <a:schemeClr val="tx1"/>
                </a:solidFill>
              </a:rPr>
              <a:t>→</a:t>
            </a:r>
            <a:r>
              <a:rPr lang="pl-PL" sz="1200" dirty="0">
                <a:solidFill>
                  <a:schemeClr val="tx1"/>
                </a:solidFill>
              </a:rPr>
              <a:t> Open drop down menu and </a:t>
            </a:r>
            <a:r>
              <a:rPr lang="pl-PL" sz="1200" dirty="0" err="1">
                <a:solidFill>
                  <a:schemeClr val="tx1"/>
                </a:solidFill>
              </a:rPr>
              <a:t>choose</a:t>
            </a:r>
            <a:r>
              <a:rPr lang="pl-PL" sz="1200" dirty="0">
                <a:solidFill>
                  <a:schemeClr val="tx1"/>
                </a:solidFill>
              </a:rPr>
              <a:t> </a:t>
            </a:r>
            <a:r>
              <a:rPr lang="pl-PL" sz="1200" dirty="0" err="1">
                <a:solidFill>
                  <a:schemeClr val="tx1"/>
                </a:solidFill>
              </a:rPr>
              <a:t>option</a:t>
            </a:r>
            <a:endParaRPr lang="pl-PL" sz="1200" dirty="0">
              <a:solidFill>
                <a:schemeClr val="tx1"/>
              </a:solidFill>
            </a:endParaRPr>
          </a:p>
          <a:p>
            <a:pPr marL="171450" lvl="0" indent="-171450">
              <a:buFont typeface="Arial" panose="020B0604020202020204" pitchFamily="34" charset="0"/>
              <a:buChar char="•"/>
            </a:pPr>
            <a:endParaRPr lang="pl-PL" sz="1200" dirty="0">
              <a:solidFill>
                <a:schemeClr val="tx1"/>
              </a:solidFill>
            </a:endParaRPr>
          </a:p>
          <a:p>
            <a:pPr marL="171450" lvl="0" indent="-171450">
              <a:buFont typeface="Arial" panose="020B0604020202020204" pitchFamily="34" charset="0"/>
              <a:buChar char="•"/>
            </a:pPr>
            <a:r>
              <a:rPr lang="pl-PL" sz="1200" dirty="0" err="1">
                <a:solidFill>
                  <a:schemeClr val="tx1"/>
                </a:solidFill>
              </a:rPr>
              <a:t>Only</a:t>
            </a:r>
            <a:r>
              <a:rPr lang="pl-PL" sz="1200" dirty="0">
                <a:solidFill>
                  <a:schemeClr val="tx1"/>
                </a:solidFill>
              </a:rPr>
              <a:t> </a:t>
            </a:r>
            <a:r>
              <a:rPr lang="pl-PL" sz="1200" dirty="0" err="1">
                <a:solidFill>
                  <a:schemeClr val="tx1"/>
                </a:solidFill>
              </a:rPr>
              <a:t>use</a:t>
            </a:r>
            <a:r>
              <a:rPr lang="pl-PL" sz="1200" dirty="0">
                <a:solidFill>
                  <a:schemeClr val="tx1"/>
                </a:solidFill>
              </a:rPr>
              <a:t> </a:t>
            </a:r>
            <a:r>
              <a:rPr lang="pl-PL" sz="1200" dirty="0" err="1">
                <a:solidFill>
                  <a:schemeClr val="tx1"/>
                </a:solidFill>
              </a:rPr>
              <a:t>black</a:t>
            </a:r>
            <a:r>
              <a:rPr lang="pl-PL" sz="1200" dirty="0">
                <a:solidFill>
                  <a:schemeClr val="tx1"/>
                </a:solidFill>
              </a:rPr>
              <a:t> </a:t>
            </a:r>
            <a:r>
              <a:rPr lang="pl-PL" sz="1200" dirty="0" err="1">
                <a:solidFill>
                  <a:schemeClr val="tx1"/>
                </a:solidFill>
              </a:rPr>
              <a:t>dots</a:t>
            </a:r>
            <a:r>
              <a:rPr lang="pl-PL" sz="1200" dirty="0">
                <a:solidFill>
                  <a:schemeClr val="tx1"/>
                </a:solidFill>
              </a:rPr>
              <a:t> as </a:t>
            </a:r>
            <a:r>
              <a:rPr lang="pl-PL" sz="1200" dirty="0" err="1">
                <a:solidFill>
                  <a:schemeClr val="tx1"/>
                </a:solidFill>
              </a:rPr>
              <a:t>bullet</a:t>
            </a:r>
            <a:r>
              <a:rPr lang="pl-PL" sz="1200" dirty="0">
                <a:solidFill>
                  <a:schemeClr val="tx1"/>
                </a:solidFill>
              </a:rPr>
              <a:t> </a:t>
            </a:r>
            <a:r>
              <a:rPr lang="pl-PL" sz="1200" dirty="0" err="1">
                <a:solidFill>
                  <a:schemeClr val="tx1"/>
                </a:solidFill>
              </a:rPr>
              <a:t>points</a:t>
            </a:r>
            <a:r>
              <a:rPr lang="pl-PL" sz="1200" dirty="0">
                <a:solidFill>
                  <a:schemeClr val="tx1"/>
                </a:solidFill>
              </a:rPr>
              <a:t> </a:t>
            </a:r>
          </a:p>
        </p:txBody>
      </p:sp>
      <p:sp>
        <p:nvSpPr>
          <p:cNvPr id="5" name="Rectangle 4">
            <a:extLst>
              <a:ext uri="{FF2B5EF4-FFF2-40B4-BE49-F238E27FC236}">
                <a16:creationId xmlns:a16="http://schemas.microsoft.com/office/drawing/2014/main" id="{3DDFAB7D-1CCA-13F5-54C1-45D1403704FA}"/>
              </a:ext>
            </a:extLst>
          </p:cNvPr>
          <p:cNvSpPr/>
          <p:nvPr userDrawn="1"/>
        </p:nvSpPr>
        <p:spPr>
          <a:xfrm>
            <a:off x="8305169" y="988829"/>
            <a:ext cx="307994" cy="49484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712793-FEC2-6DC3-A8A9-DB460E8D1B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01025" y="3284790"/>
            <a:ext cx="2942122" cy="3264197"/>
          </a:xfrm>
          <a:prstGeom prst="rect">
            <a:avLst/>
          </a:prstGeom>
          <a:ln>
            <a:solidFill>
              <a:schemeClr val="bg2">
                <a:lumMod val="75000"/>
              </a:schemeClr>
            </a:solidFill>
          </a:ln>
        </p:spPr>
      </p:pic>
      <p:sp>
        <p:nvSpPr>
          <p:cNvPr id="14" name="Rectangle 13">
            <a:extLst>
              <a:ext uri="{FF2B5EF4-FFF2-40B4-BE49-F238E27FC236}">
                <a16:creationId xmlns:a16="http://schemas.microsoft.com/office/drawing/2014/main" id="{9C811CD0-241F-75F7-E453-7A52F2C065DE}"/>
              </a:ext>
            </a:extLst>
          </p:cNvPr>
          <p:cNvSpPr/>
          <p:nvPr userDrawn="1"/>
        </p:nvSpPr>
        <p:spPr>
          <a:xfrm>
            <a:off x="8719962" y="3199352"/>
            <a:ext cx="838708" cy="104303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630155"/>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PS_charts">
    <p:spTree>
      <p:nvGrpSpPr>
        <p:cNvPr id="1" name=""/>
        <p:cNvGrpSpPr/>
        <p:nvPr/>
      </p:nvGrpSpPr>
      <p:grpSpPr>
        <a:xfrm>
          <a:off x="0" y="0"/>
          <a:ext cx="0" cy="0"/>
          <a:chOff x="0" y="0"/>
          <a:chExt cx="0" cy="0"/>
        </a:xfrm>
      </p:grpSpPr>
      <p:sp>
        <p:nvSpPr>
          <p:cNvPr id="88" name="Prostokąt 10">
            <a:extLst>
              <a:ext uri="{FF2B5EF4-FFF2-40B4-BE49-F238E27FC236}">
                <a16:creationId xmlns:a16="http://schemas.microsoft.com/office/drawing/2014/main" id="{4AEB88B6-1BB5-FAA4-CBFF-4823F1C20968}"/>
              </a:ext>
            </a:extLst>
          </p:cNvPr>
          <p:cNvSpPr>
            <a:spLocks/>
          </p:cNvSpPr>
          <p:nvPr userDrawn="1"/>
        </p:nvSpPr>
        <p:spPr>
          <a:xfrm>
            <a:off x="5050465" y="0"/>
            <a:ext cx="7141536" cy="6858000"/>
          </a:xfrm>
          <a:prstGeom prst="rect">
            <a:avLst/>
          </a:prstGeom>
          <a:solidFill>
            <a:srgbClr val="F6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3873861-EF9F-472D-C055-031EFBADCF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5190" y="1089025"/>
            <a:ext cx="6055947" cy="3461582"/>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EECABDB5-DD28-4B20-6B77-FA504317D9A9}"/>
              </a:ext>
            </a:extLst>
          </p:cNvPr>
          <p:cNvSpPr txBox="1"/>
          <p:nvPr userDrawn="1"/>
        </p:nvSpPr>
        <p:spPr>
          <a:xfrm>
            <a:off x="550863" y="1100791"/>
            <a:ext cx="7315200" cy="584775"/>
          </a:xfrm>
          <a:prstGeom prst="rect">
            <a:avLst/>
          </a:prstGeom>
          <a:noFill/>
        </p:spPr>
        <p:txBody>
          <a:bodyPr wrap="square" rtlCol="0">
            <a:spAutoFit/>
          </a:bodyPr>
          <a:lstStyle/>
          <a:p>
            <a:r>
              <a:rPr lang="pl-PL" sz="3200" dirty="0" err="1"/>
              <a:t>Charts</a:t>
            </a:r>
            <a:endParaRPr lang="en-US" sz="3200" dirty="0"/>
          </a:p>
        </p:txBody>
      </p:sp>
      <p:grpSp>
        <p:nvGrpSpPr>
          <p:cNvPr id="35" name="Group 34">
            <a:extLst>
              <a:ext uri="{FF2B5EF4-FFF2-40B4-BE49-F238E27FC236}">
                <a16:creationId xmlns:a16="http://schemas.microsoft.com/office/drawing/2014/main" id="{9E46C79E-E0A0-9B3B-C56F-D5054ADDF34E}"/>
              </a:ext>
            </a:extLst>
          </p:cNvPr>
          <p:cNvGrpSpPr/>
          <p:nvPr userDrawn="1"/>
        </p:nvGrpSpPr>
        <p:grpSpPr>
          <a:xfrm>
            <a:off x="569717" y="2201752"/>
            <a:ext cx="4134046" cy="407702"/>
            <a:chOff x="1111054" y="2426956"/>
            <a:chExt cx="4134046" cy="407702"/>
          </a:xfrm>
        </p:grpSpPr>
        <p:sp>
          <p:nvSpPr>
            <p:cNvPr id="25" name="TextBox 24">
              <a:extLst>
                <a:ext uri="{FF2B5EF4-FFF2-40B4-BE49-F238E27FC236}">
                  <a16:creationId xmlns:a16="http://schemas.microsoft.com/office/drawing/2014/main" id="{1AB8261A-F728-E429-5929-01910086EF29}"/>
                </a:ext>
              </a:extLst>
            </p:cNvPr>
            <p:cNvSpPr txBox="1"/>
            <p:nvPr userDrawn="1"/>
          </p:nvSpPr>
          <p:spPr>
            <a:xfrm>
              <a:off x="1690352" y="2426956"/>
              <a:ext cx="3554748" cy="400110"/>
            </a:xfrm>
            <a:prstGeom prst="rect">
              <a:avLst/>
            </a:prstGeom>
            <a:noFill/>
          </p:spPr>
          <p:txBody>
            <a:bodyPr wrap="square" rtlCol="0">
              <a:spAutoFit/>
            </a:bodyPr>
            <a:lstStyle/>
            <a:p>
              <a:pPr lvl="0"/>
              <a:r>
                <a:rPr lang="pl-PL" sz="2000" dirty="0"/>
                <a:t>Editing data</a:t>
              </a:r>
            </a:p>
          </p:txBody>
        </p:sp>
        <p:sp>
          <p:nvSpPr>
            <p:cNvPr id="32" name="TextBox 31">
              <a:extLst>
                <a:ext uri="{FF2B5EF4-FFF2-40B4-BE49-F238E27FC236}">
                  <a16:creationId xmlns:a16="http://schemas.microsoft.com/office/drawing/2014/main" id="{DBA20BB2-7BC1-5AA0-B928-66A7D5FD6A84}"/>
                </a:ext>
              </a:extLst>
            </p:cNvPr>
            <p:cNvSpPr txBox="1"/>
            <p:nvPr userDrawn="1"/>
          </p:nvSpPr>
          <p:spPr>
            <a:xfrm>
              <a:off x="1111054" y="2434548"/>
              <a:ext cx="539537" cy="400110"/>
            </a:xfrm>
            <a:prstGeom prst="rect">
              <a:avLst/>
            </a:prstGeom>
            <a:noFill/>
          </p:spPr>
          <p:txBody>
            <a:bodyPr wrap="square" rtlCol="0" anchor="ctr">
              <a:spAutoFit/>
            </a:bodyPr>
            <a:lstStyle/>
            <a:p>
              <a:pPr lvl="0" algn="l"/>
              <a:r>
                <a:rPr lang="pl-PL" sz="2000" dirty="0"/>
                <a:t>1</a:t>
              </a:r>
            </a:p>
          </p:txBody>
        </p:sp>
      </p:grpSp>
      <p:sp>
        <p:nvSpPr>
          <p:cNvPr id="55" name="TextBox 54">
            <a:extLst>
              <a:ext uri="{FF2B5EF4-FFF2-40B4-BE49-F238E27FC236}">
                <a16:creationId xmlns:a16="http://schemas.microsoft.com/office/drawing/2014/main" id="{2D9F511A-8F69-82FA-67A5-C06C7408069B}"/>
              </a:ext>
            </a:extLst>
          </p:cNvPr>
          <p:cNvSpPr txBox="1"/>
          <p:nvPr userDrawn="1"/>
        </p:nvSpPr>
        <p:spPr>
          <a:xfrm>
            <a:off x="1149015" y="2647857"/>
            <a:ext cx="3786005" cy="830997"/>
          </a:xfrm>
          <a:prstGeom prst="rect">
            <a:avLst/>
          </a:prstGeom>
          <a:noFill/>
        </p:spPr>
        <p:txBody>
          <a:bodyPr wrap="square" rtlCol="0">
            <a:spAutoFit/>
          </a:bodyPr>
          <a:lstStyle/>
          <a:p>
            <a:pPr marL="0" lvl="0" indent="0">
              <a:buFont typeface="Arial" panose="020B0604020202020204" pitchFamily="34" charset="0"/>
              <a:buNone/>
            </a:pPr>
            <a:r>
              <a:rPr lang="pl-PL" sz="1200" dirty="0" err="1">
                <a:solidFill>
                  <a:schemeClr val="tx1"/>
                </a:solidFill>
              </a:rPr>
              <a:t>Click</a:t>
            </a:r>
            <a:r>
              <a:rPr lang="pl-PL" sz="1200" dirty="0">
                <a:solidFill>
                  <a:schemeClr val="tx1"/>
                </a:solidFill>
              </a:rPr>
              <a:t> on chart  </a:t>
            </a:r>
            <a:r>
              <a:rPr lang="pl-PL" sz="1600" dirty="0">
                <a:solidFill>
                  <a:schemeClr val="tx1"/>
                </a:solidFill>
              </a:rPr>
              <a:t>→ </a:t>
            </a:r>
            <a:r>
              <a:rPr lang="pl-PL" sz="1200" dirty="0">
                <a:solidFill>
                  <a:schemeClr val="tx1"/>
                </a:solidFill>
              </a:rPr>
              <a:t> </a:t>
            </a:r>
            <a:r>
              <a:rPr lang="pl-PL" sz="1200" dirty="0" err="1">
                <a:solidFill>
                  <a:schemeClr val="tx1"/>
                </a:solidFill>
              </a:rPr>
              <a:t>Choose</a:t>
            </a:r>
            <a:r>
              <a:rPr lang="pl-PL" sz="1200" dirty="0">
                <a:solidFill>
                  <a:schemeClr val="tx1"/>
                </a:solidFill>
              </a:rPr>
              <a:t> Chart Design on the </a:t>
            </a:r>
            <a:r>
              <a:rPr lang="pl-PL" sz="1200" dirty="0" err="1">
                <a:solidFill>
                  <a:schemeClr val="tx1"/>
                </a:solidFill>
              </a:rPr>
              <a:t>ribbon</a:t>
            </a:r>
            <a:r>
              <a:rPr lang="pl-PL" sz="1200" dirty="0">
                <a:solidFill>
                  <a:schemeClr val="tx1"/>
                </a:solidFill>
              </a:rPr>
              <a:t>  </a:t>
            </a:r>
            <a:r>
              <a:rPr lang="pl-PL" sz="1600" dirty="0">
                <a:solidFill>
                  <a:schemeClr val="tx1"/>
                </a:solidFill>
              </a:rPr>
              <a:t>→  </a:t>
            </a:r>
            <a:r>
              <a:rPr lang="pl-PL" sz="1200" dirty="0" err="1">
                <a:solidFill>
                  <a:schemeClr val="tx1"/>
                </a:solidFill>
              </a:rPr>
              <a:t>Click</a:t>
            </a:r>
            <a:r>
              <a:rPr lang="pl-PL" sz="1200" dirty="0">
                <a:solidFill>
                  <a:schemeClr val="tx1"/>
                </a:solidFill>
              </a:rPr>
              <a:t> on drop down menu Edit Data </a:t>
            </a:r>
            <a:r>
              <a:rPr lang="pl-PL" sz="1050" dirty="0">
                <a:solidFill>
                  <a:schemeClr val="tx1"/>
                </a:solidFill>
              </a:rPr>
              <a:t> </a:t>
            </a:r>
            <a:r>
              <a:rPr lang="pl-PL" sz="1600" dirty="0">
                <a:solidFill>
                  <a:schemeClr val="tx1"/>
                </a:solidFill>
              </a:rPr>
              <a:t>→</a:t>
            </a:r>
            <a:r>
              <a:rPr lang="pl-PL" sz="1200" dirty="0">
                <a:solidFill>
                  <a:schemeClr val="tx1"/>
                </a:solidFill>
              </a:rPr>
              <a:t>  </a:t>
            </a:r>
            <a:r>
              <a:rPr lang="pl-PL" sz="1050" dirty="0">
                <a:solidFill>
                  <a:schemeClr val="tx1"/>
                </a:solidFill>
              </a:rPr>
              <a:t> </a:t>
            </a:r>
            <a:r>
              <a:rPr lang="pl-PL" sz="1600" dirty="0">
                <a:solidFill>
                  <a:schemeClr val="tx1"/>
                </a:solidFill>
              </a:rPr>
              <a:t>→</a:t>
            </a:r>
            <a:r>
              <a:rPr lang="pl-PL" sz="1200" dirty="0">
                <a:solidFill>
                  <a:schemeClr val="tx1"/>
                </a:solidFill>
              </a:rPr>
              <a:t>  </a:t>
            </a:r>
            <a:r>
              <a:rPr lang="pl-PL" sz="1200" dirty="0" err="1">
                <a:solidFill>
                  <a:schemeClr val="tx1"/>
                </a:solidFill>
              </a:rPr>
              <a:t>Choose</a:t>
            </a:r>
            <a:r>
              <a:rPr lang="pl-PL" sz="1200" dirty="0">
                <a:solidFill>
                  <a:schemeClr val="tx1"/>
                </a:solidFill>
              </a:rPr>
              <a:t> </a:t>
            </a:r>
            <a:r>
              <a:rPr lang="pl-PL" sz="1200" dirty="0" err="1">
                <a:solidFill>
                  <a:schemeClr val="tx1"/>
                </a:solidFill>
              </a:rPr>
              <a:t>option</a:t>
            </a:r>
            <a:r>
              <a:rPr lang="pl-PL" sz="1200" dirty="0">
                <a:solidFill>
                  <a:schemeClr val="tx1"/>
                </a:solidFill>
              </a:rPr>
              <a:t>  </a:t>
            </a:r>
            <a:r>
              <a:rPr lang="pl-PL" sz="1600" dirty="0">
                <a:solidFill>
                  <a:schemeClr val="tx1"/>
                </a:solidFill>
              </a:rPr>
              <a:t>→ </a:t>
            </a:r>
            <a:r>
              <a:rPr lang="pl-PL" sz="1200" dirty="0">
                <a:solidFill>
                  <a:schemeClr val="tx1"/>
                </a:solidFill>
              </a:rPr>
              <a:t>Edit data in Excel </a:t>
            </a:r>
            <a:r>
              <a:rPr lang="pl-PL" sz="1200" dirty="0" err="1">
                <a:solidFill>
                  <a:schemeClr val="tx1"/>
                </a:solidFill>
              </a:rPr>
              <a:t>window</a:t>
            </a:r>
            <a:endParaRPr lang="pl-PL" sz="1200" dirty="0">
              <a:solidFill>
                <a:schemeClr val="tx1"/>
              </a:solidFill>
            </a:endParaRPr>
          </a:p>
        </p:txBody>
      </p:sp>
      <p:sp>
        <p:nvSpPr>
          <p:cNvPr id="5" name="Rectangle 4">
            <a:extLst>
              <a:ext uri="{FF2B5EF4-FFF2-40B4-BE49-F238E27FC236}">
                <a16:creationId xmlns:a16="http://schemas.microsoft.com/office/drawing/2014/main" id="{3DDFAB7D-1CCA-13F5-54C1-45D1403704FA}"/>
              </a:ext>
            </a:extLst>
          </p:cNvPr>
          <p:cNvSpPr/>
          <p:nvPr userDrawn="1"/>
        </p:nvSpPr>
        <p:spPr>
          <a:xfrm>
            <a:off x="8831322" y="978196"/>
            <a:ext cx="1184548" cy="78680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811CD0-241F-75F7-E453-7A52F2C065DE}"/>
              </a:ext>
            </a:extLst>
          </p:cNvPr>
          <p:cNvSpPr/>
          <p:nvPr userDrawn="1"/>
        </p:nvSpPr>
        <p:spPr>
          <a:xfrm>
            <a:off x="9055100" y="2019299"/>
            <a:ext cx="2470592" cy="78680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A44011-714D-2547-23C5-C44974E033A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85189" y="4738798"/>
            <a:ext cx="4040073" cy="1560852"/>
          </a:xfrm>
          <a:prstGeom prst="rect">
            <a:avLst/>
          </a:prstGeom>
          <a:ln>
            <a:solidFill>
              <a:schemeClr val="bg2">
                <a:lumMod val="75000"/>
              </a:schemeClr>
            </a:solidFill>
          </a:ln>
        </p:spPr>
      </p:pic>
      <p:sp>
        <p:nvSpPr>
          <p:cNvPr id="7" name="Rectangle 6">
            <a:extLst>
              <a:ext uri="{FF2B5EF4-FFF2-40B4-BE49-F238E27FC236}">
                <a16:creationId xmlns:a16="http://schemas.microsoft.com/office/drawing/2014/main" id="{E611ACB9-289D-04C8-201B-1C6C0094CA61}"/>
              </a:ext>
            </a:extLst>
          </p:cNvPr>
          <p:cNvSpPr/>
          <p:nvPr userDrawn="1"/>
        </p:nvSpPr>
        <p:spPr>
          <a:xfrm>
            <a:off x="6681515" y="4654460"/>
            <a:ext cx="922443" cy="458961"/>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C74EBE-3BEA-DF32-02EB-E79164900215}"/>
              </a:ext>
            </a:extLst>
          </p:cNvPr>
          <p:cNvSpPr/>
          <p:nvPr userDrawn="1"/>
        </p:nvSpPr>
        <p:spPr>
          <a:xfrm>
            <a:off x="7866063" y="4999820"/>
            <a:ext cx="922444" cy="1160348"/>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688521"/>
      </p:ext>
    </p:extLst>
  </p:cSld>
  <p:clrMapOvr>
    <a:masterClrMapping/>
  </p:clrMapOvr>
  <p:extLst>
    <p:ext uri="{DCECCB84-F9BA-43D5-87BE-67443E8EF086}">
      <p15:sldGuideLst xmlns:p15="http://schemas.microsoft.com/office/powerpoint/2012/main">
        <p15:guide id="1" orient="horz" pos="686" userDrawn="1">
          <p15:clr>
            <a:srgbClr val="FBAE40"/>
          </p15:clr>
        </p15:guide>
        <p15:guide id="3" orient="horz" pos="363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1F756C0C-30F2-436C-4490-A5E15E6E067C}"/>
              </a:ext>
            </a:extLst>
          </p:cNvPr>
          <p:cNvSpPr>
            <a:spLocks noGrp="1"/>
          </p:cNvSpPr>
          <p:nvPr>
            <p:ph type="dt" sz="half" idx="2"/>
          </p:nvPr>
        </p:nvSpPr>
        <p:spPr>
          <a:xfrm>
            <a:off x="4219888" y="6356349"/>
            <a:ext cx="3752224" cy="365125"/>
          </a:xfrm>
          <a:prstGeom prst="rect">
            <a:avLst/>
          </a:prstGeom>
        </p:spPr>
        <p:txBody>
          <a:bodyPr vert="horz" lIns="91440" tIns="45720" rIns="91440" bIns="45720" rtlCol="0" anchor="ctr"/>
          <a:lstStyle>
            <a:lvl1pPr algn="ctr">
              <a:defRPr sz="1200">
                <a:solidFill>
                  <a:schemeClr val="accent1"/>
                </a:solidFill>
              </a:defRPr>
            </a:lvl1pPr>
          </a:lstStyle>
          <a:p>
            <a:r>
              <a:rPr lang="pl-PL"/>
              <a:t>Title of the presentation / section</a:t>
            </a:r>
            <a:endParaRPr lang="pl-PL" dirty="0"/>
          </a:p>
        </p:txBody>
      </p:sp>
      <p:sp>
        <p:nvSpPr>
          <p:cNvPr id="5" name="Symbol zastępczy stopki 4">
            <a:extLst>
              <a:ext uri="{FF2B5EF4-FFF2-40B4-BE49-F238E27FC236}">
                <a16:creationId xmlns:a16="http://schemas.microsoft.com/office/drawing/2014/main" id="{58E6E7BF-9924-E5F8-42AF-5860746E94B5}"/>
              </a:ext>
            </a:extLst>
          </p:cNvPr>
          <p:cNvSpPr>
            <a:spLocks noGrp="1"/>
          </p:cNvSpPr>
          <p:nvPr>
            <p:ph type="ftr" sz="quarter" idx="3"/>
          </p:nvPr>
        </p:nvSpPr>
        <p:spPr>
          <a:xfrm>
            <a:off x="9243237" y="6356350"/>
            <a:ext cx="2382362" cy="365125"/>
          </a:xfrm>
          <a:prstGeom prst="rect">
            <a:avLst/>
          </a:prstGeom>
        </p:spPr>
        <p:txBody>
          <a:bodyPr vert="horz" lIns="91440" tIns="45720" rIns="91440" bIns="45720" rtlCol="0" anchor="ctr"/>
          <a:lstStyle>
            <a:lvl1pPr algn="r">
              <a:defRPr sz="1200">
                <a:solidFill>
                  <a:schemeClr val="accent1"/>
                </a:solidFill>
              </a:defRPr>
            </a:lvl1pPr>
          </a:lstStyle>
          <a:p>
            <a:r>
              <a:rPr lang="pl-PL"/>
              <a:t>www.arcticpaper.com</a:t>
            </a:r>
          </a:p>
        </p:txBody>
      </p:sp>
      <p:sp>
        <p:nvSpPr>
          <p:cNvPr id="6" name="Symbol zastępczy numeru slajdu 5">
            <a:extLst>
              <a:ext uri="{FF2B5EF4-FFF2-40B4-BE49-F238E27FC236}">
                <a16:creationId xmlns:a16="http://schemas.microsoft.com/office/drawing/2014/main" id="{BA900E53-7519-FE59-E971-8830D13E6B8C}"/>
              </a:ext>
            </a:extLst>
          </p:cNvPr>
          <p:cNvSpPr>
            <a:spLocks noGrp="1"/>
          </p:cNvSpPr>
          <p:nvPr>
            <p:ph type="sldNum" sz="quarter" idx="4"/>
          </p:nvPr>
        </p:nvSpPr>
        <p:spPr>
          <a:xfrm>
            <a:off x="550863" y="6356349"/>
            <a:ext cx="2743200" cy="365125"/>
          </a:xfrm>
          <a:prstGeom prst="rect">
            <a:avLst/>
          </a:prstGeom>
        </p:spPr>
        <p:txBody>
          <a:bodyPr vert="horz" lIns="91440" tIns="45720" rIns="91440" bIns="45720" rtlCol="0" anchor="ctr"/>
          <a:lstStyle>
            <a:lvl1pPr algn="l">
              <a:defRPr sz="1200">
                <a:solidFill>
                  <a:schemeClr val="accent1"/>
                </a:solidFill>
              </a:defRPr>
            </a:lvl1pPr>
          </a:lstStyle>
          <a:p>
            <a:fld id="{40208306-4DD9-4F71-B1FF-D65266000FA4}" type="slidenum">
              <a:rPr lang="pl-PL" smtClean="0"/>
              <a:pPr/>
              <a:t>‹#›</a:t>
            </a:fld>
            <a:endParaRPr lang="pl-PL" dirty="0"/>
          </a:p>
        </p:txBody>
      </p:sp>
    </p:spTree>
    <p:extLst>
      <p:ext uri="{BB962C8B-B14F-4D97-AF65-F5344CB8AC3E}">
        <p14:creationId xmlns:p14="http://schemas.microsoft.com/office/powerpoint/2010/main" val="2595671935"/>
      </p:ext>
    </p:extLst>
  </p:cSld>
  <p:clrMap bg1="lt1" tx1="dk1" bg2="lt2" tx2="dk2" accent1="accent1" accent2="accent2" accent3="accent3" accent4="accent4" accent5="accent5" accent6="accent6" hlink="hlink" folHlink="folHlink"/>
  <p:sldLayoutIdLst>
    <p:sldLayoutId id="2147483736" r:id="rId1"/>
    <p:sldLayoutId id="2147483733" r:id="rId2"/>
    <p:sldLayoutId id="2147483735" r:id="rId3"/>
    <p:sldLayoutId id="2147483784" r:id="rId4"/>
    <p:sldLayoutId id="2147483737" r:id="rId5"/>
    <p:sldLayoutId id="2147483740" r:id="rId6"/>
    <p:sldLayoutId id="2147483741" r:id="rId7"/>
    <p:sldLayoutId id="2147483742" r:id="rId8"/>
    <p:sldLayoutId id="2147483743" r:id="rId9"/>
    <p:sldLayoutId id="2147483744" r:id="rId10"/>
    <p:sldLayoutId id="2147483738" r:id="rId11"/>
    <p:sldLayoutId id="2147483739" r:id="rId12"/>
    <p:sldLayoutId id="2147483751" r:id="rId13"/>
    <p:sldLayoutId id="2147483761" r:id="rId14"/>
    <p:sldLayoutId id="2147483762" r:id="rId15"/>
    <p:sldLayoutId id="2147483750" r:id="rId16"/>
    <p:sldLayoutId id="2147483760"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347" userDrawn="1">
          <p15:clr>
            <a:srgbClr val="F26B43"/>
          </p15:clr>
        </p15:guide>
        <p15:guide id="4" pos="7333" userDrawn="1">
          <p15:clr>
            <a:srgbClr val="F26B43"/>
          </p15:clr>
        </p15:guide>
        <p15:guide id="5" pos="7514" userDrawn="1">
          <p15:clr>
            <a:srgbClr val="F26B43"/>
          </p15:clr>
        </p15:guide>
        <p15:guide id="6" orient="horz" pos="68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office/replace-or-delete-a-picture-in-microsoft-office-f50c4431-a785-49d1-9ee5-a732947cbf1a" TargetMode="External"/><Relationship Id="rId3" Type="http://schemas.openxmlformats.org/officeDocument/2006/relationships/hyperlink" Target="https://support.microsoft.com/en-us/office/add-a-table-to-a-slide-33b3491e-f0ec-48c4-b9fb-3a5bd8797608" TargetMode="External"/><Relationship Id="rId7" Type="http://schemas.openxmlformats.org/officeDocument/2006/relationships/hyperlink" Target="https://support.microsoft.com/en-us/office/edit-pictures-1d4bf84a-ab8b-4b3e-be78-78b0ed9f4ede" TargetMode="External"/><Relationship Id="rId2" Type="http://schemas.openxmlformats.org/officeDocument/2006/relationships/hyperlink" Target="https://support.microsoft.com/en-au/office/add-and-format-text-in-powerpoint-c641613c-435a-4c0e-9e89-2b4cedb6198a" TargetMode="External"/><Relationship Id="rId1" Type="http://schemas.openxmlformats.org/officeDocument/2006/relationships/slideLayout" Target="../slideLayouts/slideLayout1.xml"/><Relationship Id="rId6" Type="http://schemas.openxmlformats.org/officeDocument/2006/relationships/hyperlink" Target="https://support.microsoft.com/en-us/office/insert-excel-data-in-powerpoint-19767daf-672c-43bc-bda1-330b242c57c9" TargetMode="External"/><Relationship Id="rId11" Type="http://schemas.openxmlformats.org/officeDocument/2006/relationships/hyperlink" Target="https://support.microsoft.com/en-au/office/add-rearrange-duplicate-and-delete-slides-in-powerpoint-e35a232d-3fd0-4ee1-abee-d7d4d6da92fc" TargetMode="External"/><Relationship Id="rId5" Type="http://schemas.openxmlformats.org/officeDocument/2006/relationships/hyperlink" Target="https://support.microsoft.com/en-au/office/change-the-data-in-an-existing-chart-539c9840-7412-4da3-ab06-fcf318e996df" TargetMode="External"/><Relationship Id="rId10" Type="http://schemas.openxmlformats.org/officeDocument/2006/relationships/hyperlink" Target="https://support.microsoft.com/en-au/office/customize-the-ribbon-in-office-00f24ca7-6021-48d3-9514-a31a460ecb31" TargetMode="External"/><Relationship Id="rId4" Type="http://schemas.openxmlformats.org/officeDocument/2006/relationships/hyperlink" Target="https://support.microsoft.com/en-au/office/use-charts-and-graphs-in-your-presentation-c74616f1-a5b2-4a37-8695-fbcc043bf526" TargetMode="External"/><Relationship Id="rId9" Type="http://schemas.openxmlformats.org/officeDocument/2006/relationships/hyperlink" Target="https://support.microsoft.com/en-au/office/show-or-hide-the-ribbon-in-office-d946b26e-0c8c-402d-a0f7-c6efa296b5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2.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0.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8.jpeg"/><Relationship Id="rId1" Type="http://schemas.openxmlformats.org/officeDocument/2006/relationships/slideLayout" Target="../slideLayouts/slideLayout31.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3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6.xml"/><Relationship Id="rId7" Type="http://schemas.openxmlformats.org/officeDocument/2006/relationships/slide" Target="slide37.xml"/><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slide" Target="slide23.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68D24-9561-49D9-730A-940F6F9574E4}"/>
              </a:ext>
            </a:extLst>
          </p:cNvPr>
          <p:cNvSpPr txBox="1">
            <a:spLocks/>
          </p:cNvSpPr>
          <p:nvPr/>
        </p:nvSpPr>
        <p:spPr>
          <a:xfrm>
            <a:off x="6044573" y="3077071"/>
            <a:ext cx="5596565" cy="2523768"/>
          </a:xfrm>
          <a:prstGeom prst="rect">
            <a:avLst/>
          </a:prstGeom>
          <a:noFill/>
        </p:spPr>
        <p:txBody>
          <a:bodyPr wrap="square" rtlCol="0">
            <a:spAutoFit/>
          </a:bodyPr>
          <a:lstStyle/>
          <a:p>
            <a:pPr lvl="0" algn="l"/>
            <a:r>
              <a:rPr lang="pl-PL" sz="1200" dirty="0" err="1">
                <a:solidFill>
                  <a:schemeClr val="tx1"/>
                </a:solidFill>
                <a:hlinkClick r:id="rId2"/>
              </a:rPr>
              <a:t>Text</a:t>
            </a:r>
            <a:r>
              <a:rPr lang="pl-PL" sz="1200" dirty="0">
                <a:solidFill>
                  <a:schemeClr val="tx1"/>
                </a:solidFill>
                <a:hlinkClick r:id="rId2"/>
              </a:rPr>
              <a:t> </a:t>
            </a:r>
            <a:r>
              <a:rPr lang="pl-PL" sz="1200" dirty="0" err="1">
                <a:solidFill>
                  <a:schemeClr val="tx1"/>
                </a:solidFill>
                <a:hlinkClick r:id="rId2"/>
              </a:rPr>
              <a:t>editing</a:t>
            </a:r>
            <a:r>
              <a:rPr lang="pl-PL" sz="1200" dirty="0">
                <a:solidFill>
                  <a:schemeClr val="tx1"/>
                </a:solidFill>
                <a:hlinkClick r:id="rId2"/>
              </a:rPr>
              <a:t> →</a:t>
            </a:r>
            <a:endParaRPr lang="pl-PL" sz="1200" dirty="0">
              <a:solidFill>
                <a:schemeClr val="tx1"/>
              </a:solidFill>
            </a:endParaRPr>
          </a:p>
          <a:p>
            <a:pPr lvl="0" algn="l"/>
            <a:endParaRPr lang="pl-PL" sz="950" dirty="0">
              <a:solidFill>
                <a:schemeClr val="tx1"/>
              </a:solidFill>
            </a:endParaRPr>
          </a:p>
          <a:p>
            <a:pPr lvl="0" algn="l"/>
            <a:r>
              <a:rPr lang="pl-PL" sz="1200" dirty="0" err="1">
                <a:solidFill>
                  <a:schemeClr val="tx1"/>
                </a:solidFill>
                <a:hlinkClick r:id="rId3"/>
              </a:rPr>
              <a:t>Add</a:t>
            </a:r>
            <a:r>
              <a:rPr lang="pl-PL" sz="1200" dirty="0">
                <a:solidFill>
                  <a:schemeClr val="tx1"/>
                </a:solidFill>
                <a:hlinkClick r:id="rId3"/>
              </a:rPr>
              <a:t> and </a:t>
            </a:r>
            <a:r>
              <a:rPr lang="pl-PL" sz="1200" dirty="0" err="1">
                <a:solidFill>
                  <a:schemeClr val="tx1"/>
                </a:solidFill>
                <a:hlinkClick r:id="rId3"/>
              </a:rPr>
              <a:t>create</a:t>
            </a:r>
            <a:r>
              <a:rPr lang="pl-PL" sz="1200" dirty="0">
                <a:solidFill>
                  <a:schemeClr val="tx1"/>
                </a:solidFill>
                <a:hlinkClick r:id="rId3"/>
              </a:rPr>
              <a:t> </a:t>
            </a:r>
            <a:r>
              <a:rPr lang="pl-PL" sz="1200" dirty="0" err="1">
                <a:solidFill>
                  <a:schemeClr val="tx1"/>
                </a:solidFill>
                <a:hlinkClick r:id="rId3"/>
              </a:rPr>
              <a:t>tables</a:t>
            </a:r>
            <a:r>
              <a:rPr lang="pl-PL" sz="1200" dirty="0">
                <a:solidFill>
                  <a:schemeClr val="tx1"/>
                </a:solidFill>
                <a:hlinkClick r:id="rId3"/>
              </a:rPr>
              <a:t> →</a:t>
            </a:r>
            <a:br>
              <a:rPr lang="pl-PL" sz="950" dirty="0">
                <a:solidFill>
                  <a:schemeClr val="tx1"/>
                </a:solidFill>
              </a:rPr>
            </a:br>
            <a:endParaRPr lang="pl-PL" sz="950" dirty="0">
              <a:solidFill>
                <a:schemeClr val="tx1"/>
              </a:solidFill>
            </a:endParaRPr>
          </a:p>
          <a:p>
            <a:pPr lvl="0" algn="l"/>
            <a:r>
              <a:rPr lang="pl-PL" sz="1200" dirty="0">
                <a:solidFill>
                  <a:schemeClr val="tx1"/>
                </a:solidFill>
                <a:hlinkClick r:id="rId4"/>
              </a:rPr>
              <a:t>Insert </a:t>
            </a:r>
            <a:r>
              <a:rPr lang="pl-PL" sz="1200" dirty="0" err="1">
                <a:solidFill>
                  <a:schemeClr val="tx1"/>
                </a:solidFill>
                <a:hlinkClick r:id="rId4"/>
              </a:rPr>
              <a:t>charts</a:t>
            </a:r>
            <a:r>
              <a:rPr lang="pl-PL" sz="1200" dirty="0">
                <a:solidFill>
                  <a:schemeClr val="tx1"/>
                </a:solidFill>
                <a:hlinkClick r:id="rId4"/>
              </a:rPr>
              <a:t> → </a:t>
            </a:r>
            <a:r>
              <a:rPr lang="pl-PL" sz="1200" dirty="0">
                <a:solidFill>
                  <a:schemeClr val="tx1"/>
                </a:solidFill>
              </a:rPr>
              <a:t>		</a:t>
            </a:r>
            <a:r>
              <a:rPr lang="pl-PL" sz="1200" dirty="0">
                <a:solidFill>
                  <a:schemeClr val="tx1"/>
                </a:solidFill>
                <a:hlinkClick r:id="rId5"/>
              </a:rPr>
              <a:t>Editing data in </a:t>
            </a:r>
            <a:r>
              <a:rPr lang="pl-PL" sz="1200" dirty="0" err="1">
                <a:solidFill>
                  <a:schemeClr val="tx1"/>
                </a:solidFill>
                <a:hlinkClick r:id="rId5"/>
              </a:rPr>
              <a:t>charts</a:t>
            </a:r>
            <a:r>
              <a:rPr lang="pl-PL" sz="1200" dirty="0">
                <a:solidFill>
                  <a:schemeClr val="tx1"/>
                </a:solidFill>
                <a:hlinkClick r:id="rId5"/>
              </a:rPr>
              <a:t> →</a:t>
            </a:r>
            <a:br>
              <a:rPr lang="pl-PL" sz="950" dirty="0">
                <a:solidFill>
                  <a:schemeClr val="tx1"/>
                </a:solidFill>
              </a:rPr>
            </a:br>
            <a:endParaRPr lang="pl-PL" sz="950" dirty="0">
              <a:solidFill>
                <a:schemeClr val="tx1"/>
              </a:solidFill>
            </a:endParaRPr>
          </a:p>
          <a:p>
            <a:pPr lvl="0" algn="l"/>
            <a:r>
              <a:rPr lang="pl-PL" sz="1200" dirty="0">
                <a:solidFill>
                  <a:schemeClr val="tx1"/>
                </a:solidFill>
                <a:hlinkClick r:id="rId6"/>
              </a:rPr>
              <a:t>Insert Excel data →</a:t>
            </a:r>
            <a:br>
              <a:rPr lang="pl-PL" sz="950" dirty="0">
                <a:solidFill>
                  <a:schemeClr val="tx1"/>
                </a:solidFill>
              </a:rPr>
            </a:br>
            <a:endParaRPr lang="pl-PL" sz="950" dirty="0">
              <a:solidFill>
                <a:schemeClr val="tx1"/>
              </a:solidFill>
            </a:endParaRPr>
          </a:p>
          <a:p>
            <a:pPr lvl="0" algn="l"/>
            <a:r>
              <a:rPr lang="pl-PL" sz="1200" dirty="0" err="1">
                <a:solidFill>
                  <a:schemeClr val="tx1"/>
                </a:solidFill>
                <a:hlinkClick r:id="rId7"/>
              </a:rPr>
              <a:t>Pictures</a:t>
            </a:r>
            <a:r>
              <a:rPr lang="pl-PL" sz="1200" dirty="0">
                <a:solidFill>
                  <a:schemeClr val="tx1"/>
                </a:solidFill>
                <a:hlinkClick r:id="rId7"/>
              </a:rPr>
              <a:t> </a:t>
            </a:r>
            <a:r>
              <a:rPr lang="pl-PL" sz="1200" dirty="0" err="1">
                <a:solidFill>
                  <a:schemeClr val="tx1"/>
                </a:solidFill>
                <a:hlinkClick r:id="rId7"/>
              </a:rPr>
              <a:t>edition</a:t>
            </a:r>
            <a:r>
              <a:rPr lang="pl-PL" sz="1200" dirty="0">
                <a:solidFill>
                  <a:schemeClr val="tx1"/>
                </a:solidFill>
                <a:hlinkClick r:id="rId7"/>
              </a:rPr>
              <a:t> →</a:t>
            </a:r>
            <a:r>
              <a:rPr lang="pl-PL" sz="1200" dirty="0">
                <a:solidFill>
                  <a:schemeClr val="tx1"/>
                </a:solidFill>
              </a:rPr>
              <a:t>		</a:t>
            </a:r>
            <a:r>
              <a:rPr lang="pl-PL" sz="1200" dirty="0" err="1">
                <a:solidFill>
                  <a:schemeClr val="tx1"/>
                </a:solidFill>
                <a:hlinkClick r:id="rId8"/>
              </a:rPr>
              <a:t>Replace</a:t>
            </a:r>
            <a:r>
              <a:rPr lang="pl-PL" sz="1200" dirty="0">
                <a:solidFill>
                  <a:schemeClr val="tx1"/>
                </a:solidFill>
                <a:hlinkClick r:id="rId8"/>
              </a:rPr>
              <a:t> </a:t>
            </a:r>
            <a:r>
              <a:rPr lang="pl-PL" sz="1200" dirty="0" err="1">
                <a:solidFill>
                  <a:schemeClr val="tx1"/>
                </a:solidFill>
                <a:hlinkClick r:id="rId8"/>
              </a:rPr>
              <a:t>picture</a:t>
            </a:r>
            <a:r>
              <a:rPr lang="pl-PL" sz="1200" dirty="0">
                <a:solidFill>
                  <a:schemeClr val="tx1"/>
                </a:solidFill>
                <a:hlinkClick r:id="rId8"/>
              </a:rPr>
              <a:t> →</a:t>
            </a:r>
            <a:br>
              <a:rPr lang="pl-PL" sz="1200" dirty="0">
                <a:solidFill>
                  <a:schemeClr val="tx1"/>
                </a:solidFill>
              </a:rPr>
            </a:br>
            <a:endParaRPr lang="pl-PL" sz="1200" dirty="0">
              <a:solidFill>
                <a:schemeClr val="tx1"/>
              </a:solidFill>
            </a:endParaRPr>
          </a:p>
          <a:p>
            <a:r>
              <a:rPr lang="pl-PL" sz="1200" dirty="0">
                <a:solidFill>
                  <a:schemeClr val="tx1"/>
                </a:solidFill>
                <a:hlinkClick r:id="rId9"/>
              </a:rPr>
              <a:t>Show </a:t>
            </a:r>
            <a:r>
              <a:rPr lang="pl-PL" sz="1200" dirty="0" err="1">
                <a:solidFill>
                  <a:schemeClr val="tx1"/>
                </a:solidFill>
                <a:hlinkClick r:id="rId9"/>
              </a:rPr>
              <a:t>ribbon</a:t>
            </a:r>
            <a:r>
              <a:rPr lang="pl-PL" sz="1200" dirty="0">
                <a:solidFill>
                  <a:schemeClr val="tx1"/>
                </a:solidFill>
                <a:hlinkClick r:id="rId9"/>
              </a:rPr>
              <a:t> </a:t>
            </a:r>
            <a:r>
              <a:rPr lang="pl-PL" sz="1200" dirty="0" err="1">
                <a:solidFill>
                  <a:schemeClr val="tx1"/>
                </a:solidFill>
                <a:hlinkClick r:id="rId9"/>
              </a:rPr>
              <a:t>options</a:t>
            </a:r>
            <a:r>
              <a:rPr lang="pl-PL" sz="1200" dirty="0">
                <a:solidFill>
                  <a:schemeClr val="tx1"/>
                </a:solidFill>
                <a:hlinkClick r:id="rId9"/>
              </a:rPr>
              <a:t> (</a:t>
            </a:r>
            <a:r>
              <a:rPr lang="pl-PL" sz="1200" dirty="0" err="1">
                <a:solidFill>
                  <a:schemeClr val="tx1"/>
                </a:solidFill>
                <a:hlinkClick r:id="rId9"/>
              </a:rPr>
              <a:t>if</a:t>
            </a:r>
            <a:r>
              <a:rPr lang="pl-PL" sz="1200" dirty="0">
                <a:solidFill>
                  <a:schemeClr val="tx1"/>
                </a:solidFill>
                <a:hlinkClick r:id="rId9"/>
              </a:rPr>
              <a:t> </a:t>
            </a:r>
            <a:r>
              <a:rPr lang="pl-PL" sz="1200" dirty="0" err="1">
                <a:solidFill>
                  <a:schemeClr val="tx1"/>
                </a:solidFill>
                <a:hlinkClick r:id="rId9"/>
              </a:rPr>
              <a:t>hided</a:t>
            </a:r>
            <a:r>
              <a:rPr lang="pl-PL" sz="1200" dirty="0">
                <a:solidFill>
                  <a:schemeClr val="tx1"/>
                </a:solidFill>
                <a:hlinkClick r:id="rId9"/>
              </a:rPr>
              <a:t>) →</a:t>
            </a:r>
            <a:r>
              <a:rPr lang="pl-PL" sz="1200" dirty="0"/>
              <a:t>	</a:t>
            </a:r>
            <a:r>
              <a:rPr lang="pl-PL" sz="1200" dirty="0" err="1">
                <a:solidFill>
                  <a:schemeClr val="tx1"/>
                </a:solidFill>
                <a:hlinkClick r:id="rId10"/>
              </a:rPr>
              <a:t>Customize</a:t>
            </a:r>
            <a:r>
              <a:rPr lang="pl-PL" sz="1200" dirty="0">
                <a:solidFill>
                  <a:schemeClr val="tx1"/>
                </a:solidFill>
                <a:hlinkClick r:id="rId10"/>
              </a:rPr>
              <a:t> </a:t>
            </a:r>
            <a:r>
              <a:rPr lang="pl-PL" sz="1200" dirty="0" err="1">
                <a:solidFill>
                  <a:schemeClr val="tx1"/>
                </a:solidFill>
                <a:hlinkClick r:id="rId10"/>
              </a:rPr>
              <a:t>ribbon</a:t>
            </a:r>
            <a:r>
              <a:rPr lang="pl-PL" sz="1200" dirty="0">
                <a:solidFill>
                  <a:schemeClr val="tx1"/>
                </a:solidFill>
                <a:hlinkClick r:id="rId10"/>
              </a:rPr>
              <a:t> →</a:t>
            </a:r>
            <a:endParaRPr lang="pl-PL" sz="1200" dirty="0">
              <a:solidFill>
                <a:schemeClr val="tx1"/>
              </a:solidFill>
            </a:endParaRPr>
          </a:p>
          <a:p>
            <a:pPr lvl="0" algn="l"/>
            <a:endParaRPr lang="pl-PL" sz="1200" dirty="0">
              <a:solidFill>
                <a:schemeClr val="tx1"/>
              </a:solidFill>
            </a:endParaRPr>
          </a:p>
          <a:p>
            <a:pPr lvl="0" algn="l"/>
            <a:r>
              <a:rPr lang="pl-PL" sz="1200" dirty="0" err="1">
                <a:solidFill>
                  <a:schemeClr val="tx1"/>
                </a:solidFill>
                <a:hlinkClick r:id="rId11"/>
              </a:rPr>
              <a:t>Adding</a:t>
            </a:r>
            <a:r>
              <a:rPr lang="pl-PL" sz="1200" dirty="0">
                <a:solidFill>
                  <a:schemeClr val="tx1"/>
                </a:solidFill>
                <a:hlinkClick r:id="rId11"/>
              </a:rPr>
              <a:t> and </a:t>
            </a:r>
            <a:r>
              <a:rPr lang="pl-PL" sz="1200" dirty="0" err="1">
                <a:solidFill>
                  <a:schemeClr val="tx1"/>
                </a:solidFill>
                <a:hlinkClick r:id="rId11"/>
              </a:rPr>
              <a:t>arrange</a:t>
            </a:r>
            <a:r>
              <a:rPr lang="pl-PL" sz="1200" dirty="0">
                <a:solidFill>
                  <a:schemeClr val="tx1"/>
                </a:solidFill>
                <a:hlinkClick r:id="rId11"/>
              </a:rPr>
              <a:t> </a:t>
            </a:r>
            <a:r>
              <a:rPr lang="pl-PL" sz="1200" dirty="0" err="1">
                <a:solidFill>
                  <a:schemeClr val="tx1"/>
                </a:solidFill>
                <a:hlinkClick r:id="rId11"/>
              </a:rPr>
              <a:t>slides</a:t>
            </a:r>
            <a:r>
              <a:rPr lang="pl-PL" sz="1200" dirty="0">
                <a:solidFill>
                  <a:schemeClr val="tx1"/>
                </a:solidFill>
                <a:hlinkClick r:id="rId11"/>
              </a:rPr>
              <a:t> →</a:t>
            </a:r>
            <a:endParaRPr lang="pl-PL" sz="1200" dirty="0">
              <a:solidFill>
                <a:schemeClr val="tx1"/>
              </a:solidFill>
            </a:endParaRPr>
          </a:p>
          <a:p>
            <a:pPr lvl="0" algn="l"/>
            <a:endParaRPr lang="pl-PL" sz="1200" dirty="0">
              <a:solidFill>
                <a:schemeClr val="tx1"/>
              </a:solidFill>
            </a:endParaRPr>
          </a:p>
        </p:txBody>
      </p:sp>
    </p:spTree>
    <p:extLst>
      <p:ext uri="{BB962C8B-B14F-4D97-AF65-F5344CB8AC3E}">
        <p14:creationId xmlns:p14="http://schemas.microsoft.com/office/powerpoint/2010/main" val="268383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14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5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74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design, sztuka&#10;&#10;Opis wygenerowany automatycznie">
            <a:extLst>
              <a:ext uri="{FF2B5EF4-FFF2-40B4-BE49-F238E27FC236}">
                <a16:creationId xmlns:a16="http://schemas.microsoft.com/office/drawing/2014/main" id="{96F461EB-737E-AD0A-9347-DFE400DB31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ytuł 3">
            <a:extLst>
              <a:ext uri="{FF2B5EF4-FFF2-40B4-BE49-F238E27FC236}">
                <a16:creationId xmlns:a16="http://schemas.microsoft.com/office/drawing/2014/main" id="{8B776810-BDFB-0E20-0219-7DE3D7D42C54}"/>
              </a:ext>
            </a:extLst>
          </p:cNvPr>
          <p:cNvSpPr>
            <a:spLocks noGrp="1"/>
          </p:cNvSpPr>
          <p:nvPr>
            <p:ph type="ctrTitle"/>
          </p:nvPr>
        </p:nvSpPr>
        <p:spPr/>
        <p:txBody>
          <a:bodyPr/>
          <a:lstStyle/>
          <a:p>
            <a:r>
              <a:rPr lang="pl-PL" dirty="0"/>
              <a:t>Presentation </a:t>
            </a:r>
            <a:r>
              <a:rPr lang="pl-PL" dirty="0" err="1"/>
              <a:t>title</a:t>
            </a:r>
            <a:endParaRPr lang="pl-PL" dirty="0"/>
          </a:p>
        </p:txBody>
      </p:sp>
      <p:sp>
        <p:nvSpPr>
          <p:cNvPr id="5" name="Podtytuł 4">
            <a:extLst>
              <a:ext uri="{FF2B5EF4-FFF2-40B4-BE49-F238E27FC236}">
                <a16:creationId xmlns:a16="http://schemas.microsoft.com/office/drawing/2014/main" id="{0EA808C4-AF1E-5075-372C-FF023DAE1CF7}"/>
              </a:ext>
            </a:extLst>
          </p:cNvPr>
          <p:cNvSpPr>
            <a:spLocks noGrp="1"/>
          </p:cNvSpPr>
          <p:nvPr>
            <p:ph type="subTitle" idx="1"/>
          </p:nvPr>
        </p:nvSpPr>
        <p:spPr/>
        <p:txBody>
          <a:bodyPr/>
          <a:lstStyle/>
          <a:p>
            <a:r>
              <a:rPr lang="pl-PL" dirty="0" err="1"/>
              <a:t>Subtitle</a:t>
            </a:r>
            <a:r>
              <a:rPr lang="pl-PL" dirty="0"/>
              <a:t>: </a:t>
            </a:r>
            <a:r>
              <a:rPr lang="pl-PL" dirty="0" err="1"/>
              <a:t>delete</a:t>
            </a:r>
            <a:r>
              <a:rPr lang="pl-PL" dirty="0"/>
              <a:t> </a:t>
            </a:r>
            <a:r>
              <a:rPr lang="pl-PL" dirty="0" err="1"/>
              <a:t>if</a:t>
            </a:r>
            <a:r>
              <a:rPr lang="pl-PL" dirty="0"/>
              <a:t> </a:t>
            </a:r>
            <a:r>
              <a:rPr lang="pl-PL" dirty="0" err="1"/>
              <a:t>needed</a:t>
            </a:r>
            <a:endParaRPr lang="pl-PL" dirty="0"/>
          </a:p>
          <a:p>
            <a:endParaRPr lang="pl-PL" dirty="0"/>
          </a:p>
        </p:txBody>
      </p:sp>
    </p:spTree>
    <p:extLst>
      <p:ext uri="{BB962C8B-B14F-4D97-AF65-F5344CB8AC3E}">
        <p14:creationId xmlns:p14="http://schemas.microsoft.com/office/powerpoint/2010/main" val="176742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rafa, roślina, drzewo iglaste, drzewo&#10;&#10;Opis wygenerowany automatycznie">
            <a:extLst>
              <a:ext uri="{FF2B5EF4-FFF2-40B4-BE49-F238E27FC236}">
                <a16:creationId xmlns:a16="http://schemas.microsoft.com/office/drawing/2014/main" id="{7B585691-84F1-0984-C66D-E44032513A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ytuł 2">
            <a:extLst>
              <a:ext uri="{FF2B5EF4-FFF2-40B4-BE49-F238E27FC236}">
                <a16:creationId xmlns:a16="http://schemas.microsoft.com/office/drawing/2014/main" id="{EE8D9EDD-B88C-25E4-E93E-CA0E320073B5}"/>
              </a:ext>
            </a:extLst>
          </p:cNvPr>
          <p:cNvSpPr>
            <a:spLocks noGrp="1"/>
          </p:cNvSpPr>
          <p:nvPr>
            <p:ph type="ctrTitle"/>
          </p:nvPr>
        </p:nvSpPr>
        <p:spPr/>
        <p:txBody>
          <a:bodyPr/>
          <a:lstStyle/>
          <a:p>
            <a:r>
              <a:rPr lang="pl-PL" b="0" dirty="0"/>
              <a:t>Presentation </a:t>
            </a:r>
            <a:r>
              <a:rPr lang="pl-PL" b="0" dirty="0" err="1"/>
              <a:t>title</a:t>
            </a:r>
            <a:endParaRPr lang="pl-PL" dirty="0"/>
          </a:p>
        </p:txBody>
      </p:sp>
      <p:sp>
        <p:nvSpPr>
          <p:cNvPr id="4" name="Podtytuł 3">
            <a:extLst>
              <a:ext uri="{FF2B5EF4-FFF2-40B4-BE49-F238E27FC236}">
                <a16:creationId xmlns:a16="http://schemas.microsoft.com/office/drawing/2014/main" id="{8ABD9D9A-5FFF-6866-CC33-1933D0939D03}"/>
              </a:ext>
            </a:extLst>
          </p:cNvPr>
          <p:cNvSpPr>
            <a:spLocks noGrp="1"/>
          </p:cNvSpPr>
          <p:nvPr>
            <p:ph type="subTitle" idx="1"/>
          </p:nvPr>
        </p:nvSpPr>
        <p:spPr/>
        <p:txBody>
          <a:bodyPr/>
          <a:lstStyle/>
          <a:p>
            <a:r>
              <a:rPr lang="pl-PL" dirty="0" err="1"/>
              <a:t>Subtitle</a:t>
            </a:r>
            <a:r>
              <a:rPr lang="pl-PL" dirty="0"/>
              <a:t>: </a:t>
            </a:r>
            <a:r>
              <a:rPr lang="pl-PL" dirty="0" err="1"/>
              <a:t>delete</a:t>
            </a:r>
            <a:r>
              <a:rPr lang="pl-PL" dirty="0"/>
              <a:t> </a:t>
            </a:r>
            <a:r>
              <a:rPr lang="pl-PL" dirty="0" err="1"/>
              <a:t>if</a:t>
            </a:r>
            <a:r>
              <a:rPr lang="pl-PL" dirty="0"/>
              <a:t> </a:t>
            </a:r>
            <a:r>
              <a:rPr lang="pl-PL" dirty="0" err="1"/>
              <a:t>needed</a:t>
            </a:r>
            <a:endParaRPr lang="pl-PL" dirty="0"/>
          </a:p>
          <a:p>
            <a:endParaRPr lang="pl-PL" dirty="0"/>
          </a:p>
        </p:txBody>
      </p:sp>
      <p:pic>
        <p:nvPicPr>
          <p:cNvPr id="7" name="Grafika 6">
            <a:extLst>
              <a:ext uri="{FF2B5EF4-FFF2-40B4-BE49-F238E27FC236}">
                <a16:creationId xmlns:a16="http://schemas.microsoft.com/office/drawing/2014/main" id="{6B216023-B96B-18AE-41FE-1BF209FA5A2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376000" y="5955128"/>
            <a:ext cx="1440000" cy="504935"/>
          </a:xfrm>
          <a:prstGeom prst="rect">
            <a:avLst/>
          </a:prstGeom>
        </p:spPr>
      </p:pic>
    </p:spTree>
    <p:extLst>
      <p:ext uri="{BB962C8B-B14F-4D97-AF65-F5344CB8AC3E}">
        <p14:creationId xmlns:p14="http://schemas.microsoft.com/office/powerpoint/2010/main" val="20385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2735E79B-F8CB-81B0-B004-11A195B0CAB3}"/>
              </a:ext>
            </a:extLst>
          </p:cNvPr>
          <p:cNvSpPr>
            <a:spLocks noGrp="1"/>
          </p:cNvSpPr>
          <p:nvPr>
            <p:ph type="subTitle" idx="1"/>
          </p:nvPr>
        </p:nvSpPr>
        <p:spPr/>
        <p:txBody>
          <a:bodyPr/>
          <a:lstStyle/>
          <a:p>
            <a:r>
              <a:rPr lang="pl-PL" dirty="0" err="1"/>
              <a:t>Subtitle</a:t>
            </a:r>
            <a:r>
              <a:rPr lang="pl-PL" dirty="0"/>
              <a:t>: </a:t>
            </a:r>
            <a:r>
              <a:rPr lang="pl-PL" dirty="0" err="1"/>
              <a:t>delete</a:t>
            </a:r>
            <a:r>
              <a:rPr lang="pl-PL" dirty="0"/>
              <a:t> </a:t>
            </a:r>
            <a:r>
              <a:rPr lang="pl-PL" dirty="0" err="1"/>
              <a:t>if</a:t>
            </a:r>
            <a:r>
              <a:rPr lang="pl-PL" dirty="0"/>
              <a:t> </a:t>
            </a:r>
            <a:r>
              <a:rPr lang="pl-PL" dirty="0" err="1"/>
              <a:t>needed</a:t>
            </a:r>
            <a:endParaRPr lang="pl-PL" dirty="0"/>
          </a:p>
          <a:p>
            <a:endParaRPr lang="pl-PL" dirty="0"/>
          </a:p>
        </p:txBody>
      </p:sp>
      <p:sp>
        <p:nvSpPr>
          <p:cNvPr id="3" name="Tytuł 2">
            <a:extLst>
              <a:ext uri="{FF2B5EF4-FFF2-40B4-BE49-F238E27FC236}">
                <a16:creationId xmlns:a16="http://schemas.microsoft.com/office/drawing/2014/main" id="{3651F104-C96C-DA87-80FE-D5CBDA16E5B7}"/>
              </a:ext>
            </a:extLst>
          </p:cNvPr>
          <p:cNvSpPr>
            <a:spLocks noGrp="1"/>
          </p:cNvSpPr>
          <p:nvPr>
            <p:ph type="ctrTitle"/>
          </p:nvPr>
        </p:nvSpPr>
        <p:spPr/>
        <p:txBody>
          <a:bodyPr/>
          <a:lstStyle/>
          <a:p>
            <a:r>
              <a:rPr lang="pl-PL" b="0" dirty="0"/>
              <a:t>Presentation </a:t>
            </a:r>
            <a:r>
              <a:rPr lang="pl-PL" b="0" dirty="0" err="1"/>
              <a:t>title</a:t>
            </a:r>
            <a:endParaRPr lang="pl-PL" dirty="0"/>
          </a:p>
        </p:txBody>
      </p:sp>
    </p:spTree>
    <p:extLst>
      <p:ext uri="{BB962C8B-B14F-4D97-AF65-F5344CB8AC3E}">
        <p14:creationId xmlns:p14="http://schemas.microsoft.com/office/powerpoint/2010/main" val="96932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7D04F52-3C06-2775-8385-0580786CC628}"/>
              </a:ext>
            </a:extLst>
          </p:cNvPr>
          <p:cNvSpPr>
            <a:spLocks noGrp="1"/>
          </p:cNvSpPr>
          <p:nvPr>
            <p:ph type="dt" sz="half" idx="10"/>
          </p:nvPr>
        </p:nvSpPr>
        <p:spPr/>
        <p:txBody>
          <a:bodyPr/>
          <a:lstStyle/>
          <a:p>
            <a:r>
              <a:rPr lang="pl-PL"/>
              <a:t>Title of the presentation / section</a:t>
            </a:r>
          </a:p>
        </p:txBody>
      </p:sp>
      <p:sp>
        <p:nvSpPr>
          <p:cNvPr id="3" name="Symbol zastępczy stopki 2">
            <a:extLst>
              <a:ext uri="{FF2B5EF4-FFF2-40B4-BE49-F238E27FC236}">
                <a16:creationId xmlns:a16="http://schemas.microsoft.com/office/drawing/2014/main" id="{007A700B-A11C-6F1C-00A7-F01D3D3CA22E}"/>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0D97D9B0-8C31-0906-C9ED-AEDA7B8AB9ED}"/>
              </a:ext>
            </a:extLst>
          </p:cNvPr>
          <p:cNvSpPr>
            <a:spLocks noGrp="1"/>
          </p:cNvSpPr>
          <p:nvPr>
            <p:ph type="sldNum" sz="quarter" idx="12"/>
          </p:nvPr>
        </p:nvSpPr>
        <p:spPr/>
        <p:txBody>
          <a:bodyPr/>
          <a:lstStyle/>
          <a:p>
            <a:fld id="{40208306-4DD9-4F71-B1FF-D65266000FA4}" type="slidenum">
              <a:rPr lang="pl-PL" smtClean="0"/>
              <a:t>16</a:t>
            </a:fld>
            <a:endParaRPr lang="pl-PL"/>
          </a:p>
        </p:txBody>
      </p:sp>
      <p:sp>
        <p:nvSpPr>
          <p:cNvPr id="5" name="Tytuł 4">
            <a:extLst>
              <a:ext uri="{FF2B5EF4-FFF2-40B4-BE49-F238E27FC236}">
                <a16:creationId xmlns:a16="http://schemas.microsoft.com/office/drawing/2014/main" id="{66B7A315-8C8F-42FD-5764-FE59A75EB104}"/>
              </a:ext>
            </a:extLst>
          </p:cNvPr>
          <p:cNvSpPr>
            <a:spLocks noGrp="1"/>
          </p:cNvSpPr>
          <p:nvPr>
            <p:ph type="title"/>
          </p:nvPr>
        </p:nvSpPr>
        <p:spPr/>
        <p:txBody>
          <a:bodyPr/>
          <a:lstStyle/>
          <a:p>
            <a:r>
              <a:rPr lang="pl-PL" dirty="0"/>
              <a:t>Agenda</a:t>
            </a:r>
          </a:p>
        </p:txBody>
      </p:sp>
      <p:sp>
        <p:nvSpPr>
          <p:cNvPr id="6" name="Symbol zastępczy tekstu 5">
            <a:extLst>
              <a:ext uri="{FF2B5EF4-FFF2-40B4-BE49-F238E27FC236}">
                <a16:creationId xmlns:a16="http://schemas.microsoft.com/office/drawing/2014/main" id="{FF92F735-6CA4-9DF8-A0CC-EA2ABA18611C}"/>
              </a:ext>
            </a:extLst>
          </p:cNvPr>
          <p:cNvSpPr>
            <a:spLocks noGrp="1"/>
          </p:cNvSpPr>
          <p:nvPr>
            <p:ph type="body" sz="quarter" idx="14"/>
          </p:nvPr>
        </p:nvSpPr>
        <p:spPr/>
        <p:txBody>
          <a:bodyPr/>
          <a:lstStyle/>
          <a:p>
            <a:r>
              <a:rPr lang="pl-PL" dirty="0"/>
              <a:t>1</a:t>
            </a:r>
          </a:p>
        </p:txBody>
      </p:sp>
      <p:sp>
        <p:nvSpPr>
          <p:cNvPr id="7" name="Symbol zastępczy tekstu 6">
            <a:extLst>
              <a:ext uri="{FF2B5EF4-FFF2-40B4-BE49-F238E27FC236}">
                <a16:creationId xmlns:a16="http://schemas.microsoft.com/office/drawing/2014/main" id="{A39BC513-73FE-1974-FF6E-124FC8E6C517}"/>
              </a:ext>
            </a:extLst>
          </p:cNvPr>
          <p:cNvSpPr>
            <a:spLocks noGrp="1"/>
          </p:cNvSpPr>
          <p:nvPr>
            <p:ph type="body" sz="quarter" idx="16"/>
          </p:nvPr>
        </p:nvSpPr>
        <p:spPr/>
        <p:txBody>
          <a:bodyPr/>
          <a:lstStyle/>
          <a:p>
            <a:r>
              <a:rPr lang="pl-PL" dirty="0"/>
              <a:t>2</a:t>
            </a:r>
          </a:p>
        </p:txBody>
      </p:sp>
      <p:sp>
        <p:nvSpPr>
          <p:cNvPr id="8" name="Symbol zastępczy tekstu 7">
            <a:extLst>
              <a:ext uri="{FF2B5EF4-FFF2-40B4-BE49-F238E27FC236}">
                <a16:creationId xmlns:a16="http://schemas.microsoft.com/office/drawing/2014/main" id="{FEB6D2D1-CE69-706E-BEF2-1F38288543A9}"/>
              </a:ext>
            </a:extLst>
          </p:cNvPr>
          <p:cNvSpPr>
            <a:spLocks noGrp="1"/>
          </p:cNvSpPr>
          <p:nvPr>
            <p:ph type="body" sz="quarter" idx="17"/>
          </p:nvPr>
        </p:nvSpPr>
        <p:spPr/>
        <p:txBody>
          <a:bodyPr/>
          <a:lstStyle/>
          <a:p>
            <a:r>
              <a:rPr lang="pl-PL" dirty="0" err="1"/>
              <a:t>Title</a:t>
            </a:r>
            <a:r>
              <a:rPr lang="pl-PL" dirty="0"/>
              <a:t> of </a:t>
            </a:r>
            <a:r>
              <a:rPr lang="pl-PL" dirty="0" err="1"/>
              <a:t>section</a:t>
            </a:r>
            <a:r>
              <a:rPr lang="pl-PL" dirty="0"/>
              <a:t> 2</a:t>
            </a:r>
          </a:p>
        </p:txBody>
      </p:sp>
      <p:sp>
        <p:nvSpPr>
          <p:cNvPr id="9" name="Symbol zastępczy tekstu 8">
            <a:extLst>
              <a:ext uri="{FF2B5EF4-FFF2-40B4-BE49-F238E27FC236}">
                <a16:creationId xmlns:a16="http://schemas.microsoft.com/office/drawing/2014/main" id="{36CA47B8-473D-0A98-E8EE-0DC6BF552E5E}"/>
              </a:ext>
            </a:extLst>
          </p:cNvPr>
          <p:cNvSpPr>
            <a:spLocks noGrp="1"/>
          </p:cNvSpPr>
          <p:nvPr>
            <p:ph type="body" sz="quarter" idx="18"/>
          </p:nvPr>
        </p:nvSpPr>
        <p:spPr/>
        <p:txBody>
          <a:bodyPr/>
          <a:lstStyle/>
          <a:p>
            <a:r>
              <a:rPr lang="pl-PL" dirty="0" err="1"/>
              <a:t>Title</a:t>
            </a:r>
            <a:r>
              <a:rPr lang="pl-PL" dirty="0"/>
              <a:t> of </a:t>
            </a:r>
            <a:r>
              <a:rPr lang="pl-PL" dirty="0" err="1"/>
              <a:t>section</a:t>
            </a:r>
            <a:r>
              <a:rPr lang="pl-PL" dirty="0"/>
              <a:t> 1</a:t>
            </a:r>
          </a:p>
          <a:p>
            <a:endParaRPr lang="pl-PL" dirty="0"/>
          </a:p>
        </p:txBody>
      </p:sp>
      <p:sp>
        <p:nvSpPr>
          <p:cNvPr id="10" name="Symbol zastępczy tekstu 9">
            <a:extLst>
              <a:ext uri="{FF2B5EF4-FFF2-40B4-BE49-F238E27FC236}">
                <a16:creationId xmlns:a16="http://schemas.microsoft.com/office/drawing/2014/main" id="{7ECA7AA6-DD9F-956B-EC16-5097CDAA2CA3}"/>
              </a:ext>
            </a:extLst>
          </p:cNvPr>
          <p:cNvSpPr>
            <a:spLocks noGrp="1"/>
          </p:cNvSpPr>
          <p:nvPr>
            <p:ph type="body" sz="quarter" idx="19"/>
          </p:nvPr>
        </p:nvSpPr>
        <p:spPr/>
        <p:txBody>
          <a:bodyPr/>
          <a:lstStyle/>
          <a:p>
            <a:r>
              <a:rPr lang="pl-PL" dirty="0"/>
              <a:t>4</a:t>
            </a:r>
          </a:p>
        </p:txBody>
      </p:sp>
      <p:sp>
        <p:nvSpPr>
          <p:cNvPr id="11" name="Symbol zastępczy tekstu 10">
            <a:extLst>
              <a:ext uri="{FF2B5EF4-FFF2-40B4-BE49-F238E27FC236}">
                <a16:creationId xmlns:a16="http://schemas.microsoft.com/office/drawing/2014/main" id="{107537ED-642C-A1B8-AB57-AA327DEF43A0}"/>
              </a:ext>
            </a:extLst>
          </p:cNvPr>
          <p:cNvSpPr>
            <a:spLocks noGrp="1"/>
          </p:cNvSpPr>
          <p:nvPr>
            <p:ph type="body" sz="quarter" idx="20"/>
          </p:nvPr>
        </p:nvSpPr>
        <p:spPr/>
        <p:txBody>
          <a:bodyPr/>
          <a:lstStyle/>
          <a:p>
            <a:r>
              <a:rPr lang="pl-PL" dirty="0"/>
              <a:t>5</a:t>
            </a:r>
          </a:p>
        </p:txBody>
      </p:sp>
      <p:sp>
        <p:nvSpPr>
          <p:cNvPr id="12" name="Symbol zastępczy tekstu 11">
            <a:extLst>
              <a:ext uri="{FF2B5EF4-FFF2-40B4-BE49-F238E27FC236}">
                <a16:creationId xmlns:a16="http://schemas.microsoft.com/office/drawing/2014/main" id="{C85FC398-70C6-3292-6763-78C668EC8FEE}"/>
              </a:ext>
            </a:extLst>
          </p:cNvPr>
          <p:cNvSpPr>
            <a:spLocks noGrp="1"/>
          </p:cNvSpPr>
          <p:nvPr>
            <p:ph type="body" sz="quarter" idx="21"/>
          </p:nvPr>
        </p:nvSpPr>
        <p:spPr/>
        <p:txBody>
          <a:bodyPr/>
          <a:lstStyle/>
          <a:p>
            <a:r>
              <a:rPr lang="pl-PL" dirty="0" err="1"/>
              <a:t>Title</a:t>
            </a:r>
            <a:r>
              <a:rPr lang="pl-PL" dirty="0"/>
              <a:t> of </a:t>
            </a:r>
            <a:r>
              <a:rPr lang="pl-PL" dirty="0" err="1"/>
              <a:t>section</a:t>
            </a:r>
            <a:r>
              <a:rPr lang="pl-PL" dirty="0"/>
              <a:t> 5</a:t>
            </a:r>
          </a:p>
        </p:txBody>
      </p:sp>
      <p:sp>
        <p:nvSpPr>
          <p:cNvPr id="13" name="Symbol zastępczy tekstu 12">
            <a:extLst>
              <a:ext uri="{FF2B5EF4-FFF2-40B4-BE49-F238E27FC236}">
                <a16:creationId xmlns:a16="http://schemas.microsoft.com/office/drawing/2014/main" id="{03E5C9BB-584D-CED7-49B6-7031FEEC5601}"/>
              </a:ext>
            </a:extLst>
          </p:cNvPr>
          <p:cNvSpPr>
            <a:spLocks noGrp="1"/>
          </p:cNvSpPr>
          <p:nvPr>
            <p:ph type="body" sz="quarter" idx="22"/>
          </p:nvPr>
        </p:nvSpPr>
        <p:spPr/>
        <p:txBody>
          <a:bodyPr/>
          <a:lstStyle/>
          <a:p>
            <a:r>
              <a:rPr lang="pl-PL" dirty="0" err="1"/>
              <a:t>Title</a:t>
            </a:r>
            <a:r>
              <a:rPr lang="pl-PL" dirty="0"/>
              <a:t> of </a:t>
            </a:r>
            <a:r>
              <a:rPr lang="pl-PL" dirty="0" err="1"/>
              <a:t>section</a:t>
            </a:r>
            <a:r>
              <a:rPr lang="pl-PL" dirty="0"/>
              <a:t> 4</a:t>
            </a:r>
          </a:p>
        </p:txBody>
      </p:sp>
      <p:sp>
        <p:nvSpPr>
          <p:cNvPr id="14" name="Symbol zastępczy tekstu 13">
            <a:extLst>
              <a:ext uri="{FF2B5EF4-FFF2-40B4-BE49-F238E27FC236}">
                <a16:creationId xmlns:a16="http://schemas.microsoft.com/office/drawing/2014/main" id="{C860B02B-0A5A-82FB-D18B-A7494639D7E6}"/>
              </a:ext>
            </a:extLst>
          </p:cNvPr>
          <p:cNvSpPr>
            <a:spLocks noGrp="1"/>
          </p:cNvSpPr>
          <p:nvPr>
            <p:ph type="body" sz="quarter" idx="23"/>
          </p:nvPr>
        </p:nvSpPr>
        <p:spPr/>
        <p:txBody>
          <a:bodyPr/>
          <a:lstStyle/>
          <a:p>
            <a:r>
              <a:rPr lang="pl-PL" dirty="0"/>
              <a:t>3</a:t>
            </a:r>
          </a:p>
        </p:txBody>
      </p:sp>
      <p:sp>
        <p:nvSpPr>
          <p:cNvPr id="15" name="Symbol zastępczy tekstu 14">
            <a:extLst>
              <a:ext uri="{FF2B5EF4-FFF2-40B4-BE49-F238E27FC236}">
                <a16:creationId xmlns:a16="http://schemas.microsoft.com/office/drawing/2014/main" id="{AC8D4827-EE58-12C0-97FF-B7AFB90DA845}"/>
              </a:ext>
            </a:extLst>
          </p:cNvPr>
          <p:cNvSpPr>
            <a:spLocks noGrp="1"/>
          </p:cNvSpPr>
          <p:nvPr>
            <p:ph type="body" sz="quarter" idx="24"/>
          </p:nvPr>
        </p:nvSpPr>
        <p:spPr/>
        <p:txBody>
          <a:bodyPr/>
          <a:lstStyle/>
          <a:p>
            <a:r>
              <a:rPr lang="pl-PL" dirty="0" err="1"/>
              <a:t>Title</a:t>
            </a:r>
            <a:r>
              <a:rPr lang="pl-PL" dirty="0"/>
              <a:t> of </a:t>
            </a:r>
            <a:r>
              <a:rPr lang="pl-PL" dirty="0" err="1"/>
              <a:t>section</a:t>
            </a:r>
            <a:r>
              <a:rPr lang="pl-PL" dirty="0"/>
              <a:t> 3</a:t>
            </a:r>
          </a:p>
        </p:txBody>
      </p:sp>
      <p:sp>
        <p:nvSpPr>
          <p:cNvPr id="16" name="Symbol zastępczy tekstu 15">
            <a:extLst>
              <a:ext uri="{FF2B5EF4-FFF2-40B4-BE49-F238E27FC236}">
                <a16:creationId xmlns:a16="http://schemas.microsoft.com/office/drawing/2014/main" id="{88643AAD-7816-0172-25D4-B4812EE1C9AB}"/>
              </a:ext>
            </a:extLst>
          </p:cNvPr>
          <p:cNvSpPr>
            <a:spLocks noGrp="1"/>
          </p:cNvSpPr>
          <p:nvPr>
            <p:ph type="body" sz="quarter" idx="25"/>
          </p:nvPr>
        </p:nvSpPr>
        <p:spPr/>
        <p:txBody>
          <a:bodyPr/>
          <a:lstStyle/>
          <a:p>
            <a:r>
              <a:rPr lang="pl-PL" dirty="0"/>
              <a:t>6</a:t>
            </a:r>
          </a:p>
        </p:txBody>
      </p:sp>
      <p:sp>
        <p:nvSpPr>
          <p:cNvPr id="17" name="Symbol zastępczy tekstu 16">
            <a:extLst>
              <a:ext uri="{FF2B5EF4-FFF2-40B4-BE49-F238E27FC236}">
                <a16:creationId xmlns:a16="http://schemas.microsoft.com/office/drawing/2014/main" id="{05D0BF79-62DA-1CFF-FCC9-026A3B731877}"/>
              </a:ext>
            </a:extLst>
          </p:cNvPr>
          <p:cNvSpPr>
            <a:spLocks noGrp="1"/>
          </p:cNvSpPr>
          <p:nvPr>
            <p:ph type="body" sz="quarter" idx="26"/>
          </p:nvPr>
        </p:nvSpPr>
        <p:spPr/>
        <p:txBody>
          <a:bodyPr/>
          <a:lstStyle/>
          <a:p>
            <a:r>
              <a:rPr lang="pl-PL" dirty="0" err="1"/>
              <a:t>Title</a:t>
            </a:r>
            <a:r>
              <a:rPr lang="pl-PL" dirty="0"/>
              <a:t> of </a:t>
            </a:r>
            <a:r>
              <a:rPr lang="pl-PL" dirty="0" err="1"/>
              <a:t>section</a:t>
            </a:r>
            <a:r>
              <a:rPr lang="pl-PL" dirty="0"/>
              <a:t> 6</a:t>
            </a:r>
          </a:p>
        </p:txBody>
      </p:sp>
      <p:sp>
        <p:nvSpPr>
          <p:cNvPr id="18" name="Symbol zastępczy tekstu 17">
            <a:extLst>
              <a:ext uri="{FF2B5EF4-FFF2-40B4-BE49-F238E27FC236}">
                <a16:creationId xmlns:a16="http://schemas.microsoft.com/office/drawing/2014/main" id="{A2362613-FC45-89D1-3941-99589BAD604C}"/>
              </a:ext>
            </a:extLst>
          </p:cNvPr>
          <p:cNvSpPr>
            <a:spLocks noGrp="1"/>
          </p:cNvSpPr>
          <p:nvPr>
            <p:ph type="body" sz="quarter" idx="27"/>
          </p:nvPr>
        </p:nvSpPr>
        <p:spPr/>
        <p:txBody>
          <a:bodyPr/>
          <a:lstStyle/>
          <a:p>
            <a:r>
              <a:rPr lang="pl-PL" dirty="0" err="1"/>
              <a:t>Section</a:t>
            </a:r>
            <a:r>
              <a:rPr lang="pl-PL" dirty="0"/>
              <a:t> </a:t>
            </a:r>
            <a:r>
              <a:rPr lang="pl-PL" dirty="0" err="1"/>
              <a:t>subtitle</a:t>
            </a:r>
            <a:endParaRPr lang="pl-PL" dirty="0"/>
          </a:p>
        </p:txBody>
      </p:sp>
      <p:sp>
        <p:nvSpPr>
          <p:cNvPr id="19" name="Symbol zastępczy tekstu 18">
            <a:extLst>
              <a:ext uri="{FF2B5EF4-FFF2-40B4-BE49-F238E27FC236}">
                <a16:creationId xmlns:a16="http://schemas.microsoft.com/office/drawing/2014/main" id="{27A96C3A-8D41-868C-33A2-90EC0FF5F1FE}"/>
              </a:ext>
            </a:extLst>
          </p:cNvPr>
          <p:cNvSpPr>
            <a:spLocks noGrp="1"/>
          </p:cNvSpPr>
          <p:nvPr>
            <p:ph type="body" sz="quarter" idx="28"/>
          </p:nvPr>
        </p:nvSpPr>
        <p:spPr/>
        <p:txBody>
          <a:bodyPr/>
          <a:lstStyle/>
          <a:p>
            <a:r>
              <a:rPr lang="pl-PL" dirty="0" err="1"/>
              <a:t>Section</a:t>
            </a:r>
            <a:r>
              <a:rPr lang="pl-PL" dirty="0"/>
              <a:t> </a:t>
            </a:r>
            <a:r>
              <a:rPr lang="pl-PL" dirty="0" err="1"/>
              <a:t>subtitle</a:t>
            </a:r>
            <a:endParaRPr lang="pl-PL" dirty="0"/>
          </a:p>
        </p:txBody>
      </p:sp>
      <p:sp>
        <p:nvSpPr>
          <p:cNvPr id="20" name="Symbol zastępczy tekstu 19">
            <a:extLst>
              <a:ext uri="{FF2B5EF4-FFF2-40B4-BE49-F238E27FC236}">
                <a16:creationId xmlns:a16="http://schemas.microsoft.com/office/drawing/2014/main" id="{F46298F5-2976-30E1-F34C-F5DE81315687}"/>
              </a:ext>
            </a:extLst>
          </p:cNvPr>
          <p:cNvSpPr>
            <a:spLocks noGrp="1"/>
          </p:cNvSpPr>
          <p:nvPr>
            <p:ph type="body" sz="quarter" idx="29"/>
          </p:nvPr>
        </p:nvSpPr>
        <p:spPr/>
        <p:txBody>
          <a:bodyPr/>
          <a:lstStyle/>
          <a:p>
            <a:r>
              <a:rPr lang="pl-PL" dirty="0" err="1"/>
              <a:t>Section</a:t>
            </a:r>
            <a:r>
              <a:rPr lang="pl-PL" dirty="0"/>
              <a:t> </a:t>
            </a:r>
            <a:r>
              <a:rPr lang="pl-PL" dirty="0" err="1"/>
              <a:t>subtitle</a:t>
            </a:r>
            <a:endParaRPr lang="pl-PL" dirty="0"/>
          </a:p>
        </p:txBody>
      </p:sp>
      <p:sp>
        <p:nvSpPr>
          <p:cNvPr id="21" name="Symbol zastępczy tekstu 20">
            <a:extLst>
              <a:ext uri="{FF2B5EF4-FFF2-40B4-BE49-F238E27FC236}">
                <a16:creationId xmlns:a16="http://schemas.microsoft.com/office/drawing/2014/main" id="{DD1D9B5B-54C2-1C63-E56E-B016706E1EA7}"/>
              </a:ext>
            </a:extLst>
          </p:cNvPr>
          <p:cNvSpPr>
            <a:spLocks noGrp="1"/>
          </p:cNvSpPr>
          <p:nvPr>
            <p:ph type="body" sz="quarter" idx="30"/>
          </p:nvPr>
        </p:nvSpPr>
        <p:spPr/>
        <p:txBody>
          <a:bodyPr/>
          <a:lstStyle/>
          <a:p>
            <a:r>
              <a:rPr lang="pl-PL" dirty="0" err="1"/>
              <a:t>Section</a:t>
            </a:r>
            <a:r>
              <a:rPr lang="pl-PL" dirty="0"/>
              <a:t> </a:t>
            </a:r>
            <a:r>
              <a:rPr lang="pl-PL" dirty="0" err="1"/>
              <a:t>subtitle</a:t>
            </a:r>
            <a:endParaRPr lang="pl-PL" dirty="0"/>
          </a:p>
        </p:txBody>
      </p:sp>
      <p:sp>
        <p:nvSpPr>
          <p:cNvPr id="22" name="Symbol zastępczy tekstu 21">
            <a:extLst>
              <a:ext uri="{FF2B5EF4-FFF2-40B4-BE49-F238E27FC236}">
                <a16:creationId xmlns:a16="http://schemas.microsoft.com/office/drawing/2014/main" id="{0D2E2AE4-A811-DBA9-744F-8BD224FBB19E}"/>
              </a:ext>
            </a:extLst>
          </p:cNvPr>
          <p:cNvSpPr>
            <a:spLocks noGrp="1"/>
          </p:cNvSpPr>
          <p:nvPr>
            <p:ph type="body" sz="quarter" idx="31"/>
          </p:nvPr>
        </p:nvSpPr>
        <p:spPr/>
        <p:txBody>
          <a:bodyPr/>
          <a:lstStyle/>
          <a:p>
            <a:r>
              <a:rPr lang="pl-PL" dirty="0" err="1"/>
              <a:t>Section</a:t>
            </a:r>
            <a:r>
              <a:rPr lang="pl-PL" dirty="0"/>
              <a:t> </a:t>
            </a:r>
            <a:r>
              <a:rPr lang="pl-PL" dirty="0" err="1"/>
              <a:t>subtitle</a:t>
            </a:r>
            <a:endParaRPr lang="pl-PL" dirty="0"/>
          </a:p>
        </p:txBody>
      </p:sp>
      <p:sp>
        <p:nvSpPr>
          <p:cNvPr id="23" name="Symbol zastępczy tekstu 22">
            <a:extLst>
              <a:ext uri="{FF2B5EF4-FFF2-40B4-BE49-F238E27FC236}">
                <a16:creationId xmlns:a16="http://schemas.microsoft.com/office/drawing/2014/main" id="{5C2FDBF8-BFE1-38C1-A82B-4E9DC50FA7C8}"/>
              </a:ext>
            </a:extLst>
          </p:cNvPr>
          <p:cNvSpPr>
            <a:spLocks noGrp="1"/>
          </p:cNvSpPr>
          <p:nvPr>
            <p:ph type="body" sz="quarter" idx="32"/>
          </p:nvPr>
        </p:nvSpPr>
        <p:spPr/>
        <p:txBody>
          <a:bodyPr/>
          <a:lstStyle/>
          <a:p>
            <a:r>
              <a:rPr lang="pl-PL" dirty="0" err="1"/>
              <a:t>Section</a:t>
            </a:r>
            <a:r>
              <a:rPr lang="pl-PL" dirty="0"/>
              <a:t> </a:t>
            </a:r>
            <a:r>
              <a:rPr lang="pl-PL" dirty="0" err="1"/>
              <a:t>subtitle</a:t>
            </a:r>
            <a:endParaRPr lang="pl-PL" dirty="0"/>
          </a:p>
        </p:txBody>
      </p:sp>
      <p:cxnSp>
        <p:nvCxnSpPr>
          <p:cNvPr id="24" name="Łącznik prosty 23">
            <a:extLst>
              <a:ext uri="{FF2B5EF4-FFF2-40B4-BE49-F238E27FC236}">
                <a16:creationId xmlns:a16="http://schemas.microsoft.com/office/drawing/2014/main" id="{24198BB8-132B-9B7E-31D9-ADFFB8D29EC7}"/>
              </a:ext>
            </a:extLst>
          </p:cNvPr>
          <p:cNvCxnSpPr>
            <a:cxnSpLocks/>
          </p:cNvCxnSpPr>
          <p:nvPr/>
        </p:nvCxnSpPr>
        <p:spPr>
          <a:xfrm>
            <a:off x="1092200" y="2313067"/>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99EC6020-20F9-AEC3-B5CC-11C90B43E3AB}"/>
              </a:ext>
            </a:extLst>
          </p:cNvPr>
          <p:cNvCxnSpPr>
            <a:cxnSpLocks/>
          </p:cNvCxnSpPr>
          <p:nvPr/>
        </p:nvCxnSpPr>
        <p:spPr>
          <a:xfrm>
            <a:off x="1092200" y="3411299"/>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276B3144-7CF4-3ACA-AD7A-3DD01F3D968F}"/>
              </a:ext>
            </a:extLst>
          </p:cNvPr>
          <p:cNvCxnSpPr>
            <a:cxnSpLocks/>
          </p:cNvCxnSpPr>
          <p:nvPr/>
        </p:nvCxnSpPr>
        <p:spPr>
          <a:xfrm>
            <a:off x="5994400" y="2313067"/>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3F90908A-ADEF-1025-BC7A-FF1339AAB36D}"/>
              </a:ext>
            </a:extLst>
          </p:cNvPr>
          <p:cNvCxnSpPr>
            <a:cxnSpLocks/>
          </p:cNvCxnSpPr>
          <p:nvPr/>
        </p:nvCxnSpPr>
        <p:spPr>
          <a:xfrm>
            <a:off x="5994400" y="3411299"/>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8" name="Łącznik prosty 27">
            <a:extLst>
              <a:ext uri="{FF2B5EF4-FFF2-40B4-BE49-F238E27FC236}">
                <a16:creationId xmlns:a16="http://schemas.microsoft.com/office/drawing/2014/main" id="{5D097B9A-40AB-1E0E-8190-921D0B4B8E43}"/>
              </a:ext>
            </a:extLst>
          </p:cNvPr>
          <p:cNvCxnSpPr>
            <a:cxnSpLocks/>
          </p:cNvCxnSpPr>
          <p:nvPr/>
        </p:nvCxnSpPr>
        <p:spPr>
          <a:xfrm>
            <a:off x="1092200" y="4539218"/>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9" name="Łącznik prosty 28">
            <a:extLst>
              <a:ext uri="{FF2B5EF4-FFF2-40B4-BE49-F238E27FC236}">
                <a16:creationId xmlns:a16="http://schemas.microsoft.com/office/drawing/2014/main" id="{86EA3D39-8B55-FD8F-7A4F-1335DFFCD467}"/>
              </a:ext>
            </a:extLst>
          </p:cNvPr>
          <p:cNvCxnSpPr>
            <a:cxnSpLocks/>
          </p:cNvCxnSpPr>
          <p:nvPr/>
        </p:nvCxnSpPr>
        <p:spPr>
          <a:xfrm>
            <a:off x="5994400" y="4539218"/>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044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4880FA0-915E-8215-31AE-EED6ED99657C}"/>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2A24987-92D7-A395-7C4A-DBED677743EB}"/>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EC96D34A-FA63-FB18-432F-93C1A549372E}"/>
              </a:ext>
            </a:extLst>
          </p:cNvPr>
          <p:cNvSpPr>
            <a:spLocks noGrp="1"/>
          </p:cNvSpPr>
          <p:nvPr>
            <p:ph type="sldNum" sz="quarter" idx="12"/>
          </p:nvPr>
        </p:nvSpPr>
        <p:spPr/>
        <p:txBody>
          <a:bodyPr/>
          <a:lstStyle/>
          <a:p>
            <a:fld id="{40208306-4DD9-4F71-B1FF-D65266000FA4}" type="slidenum">
              <a:rPr lang="pl-PL" smtClean="0"/>
              <a:t>17</a:t>
            </a:fld>
            <a:endParaRPr lang="pl-PL"/>
          </a:p>
        </p:txBody>
      </p:sp>
      <p:sp>
        <p:nvSpPr>
          <p:cNvPr id="5" name="Tytuł 4">
            <a:extLst>
              <a:ext uri="{FF2B5EF4-FFF2-40B4-BE49-F238E27FC236}">
                <a16:creationId xmlns:a16="http://schemas.microsoft.com/office/drawing/2014/main" id="{3668F6FD-4D57-9A95-E785-83B6B96F85FB}"/>
              </a:ext>
            </a:extLst>
          </p:cNvPr>
          <p:cNvSpPr>
            <a:spLocks noGrp="1"/>
          </p:cNvSpPr>
          <p:nvPr>
            <p:ph type="title"/>
          </p:nvPr>
        </p:nvSpPr>
        <p:spPr/>
        <p:txBody>
          <a:bodyPr/>
          <a:lstStyle/>
          <a:p>
            <a:r>
              <a:rPr lang="pl-PL" dirty="0"/>
              <a:t>Agenda</a:t>
            </a:r>
          </a:p>
        </p:txBody>
      </p:sp>
      <p:sp>
        <p:nvSpPr>
          <p:cNvPr id="6" name="Symbol zastępczy tekstu 5">
            <a:extLst>
              <a:ext uri="{FF2B5EF4-FFF2-40B4-BE49-F238E27FC236}">
                <a16:creationId xmlns:a16="http://schemas.microsoft.com/office/drawing/2014/main" id="{4607C4D8-1FC0-46BD-2023-872FF4CECD51}"/>
              </a:ext>
            </a:extLst>
          </p:cNvPr>
          <p:cNvSpPr>
            <a:spLocks noGrp="1"/>
          </p:cNvSpPr>
          <p:nvPr>
            <p:ph type="body" sz="quarter" idx="14"/>
          </p:nvPr>
        </p:nvSpPr>
        <p:spPr/>
        <p:txBody>
          <a:bodyPr/>
          <a:lstStyle/>
          <a:p>
            <a:r>
              <a:rPr lang="pl-PL" dirty="0"/>
              <a:t>1</a:t>
            </a:r>
          </a:p>
        </p:txBody>
      </p:sp>
      <p:sp>
        <p:nvSpPr>
          <p:cNvPr id="7" name="Symbol zastępczy tekstu 6">
            <a:extLst>
              <a:ext uri="{FF2B5EF4-FFF2-40B4-BE49-F238E27FC236}">
                <a16:creationId xmlns:a16="http://schemas.microsoft.com/office/drawing/2014/main" id="{805AA80E-560B-FFF1-E0A0-52274B2A0DFA}"/>
              </a:ext>
            </a:extLst>
          </p:cNvPr>
          <p:cNvSpPr>
            <a:spLocks noGrp="1"/>
          </p:cNvSpPr>
          <p:nvPr>
            <p:ph type="body" sz="quarter" idx="16"/>
          </p:nvPr>
        </p:nvSpPr>
        <p:spPr/>
        <p:txBody>
          <a:bodyPr/>
          <a:lstStyle/>
          <a:p>
            <a:r>
              <a:rPr lang="pl-PL" dirty="0"/>
              <a:t>2</a:t>
            </a:r>
          </a:p>
        </p:txBody>
      </p:sp>
      <p:sp>
        <p:nvSpPr>
          <p:cNvPr id="8" name="Symbol zastępczy tekstu 7">
            <a:extLst>
              <a:ext uri="{FF2B5EF4-FFF2-40B4-BE49-F238E27FC236}">
                <a16:creationId xmlns:a16="http://schemas.microsoft.com/office/drawing/2014/main" id="{C4D23B93-842D-7A53-4249-7E145CEA38F1}"/>
              </a:ext>
            </a:extLst>
          </p:cNvPr>
          <p:cNvSpPr>
            <a:spLocks noGrp="1"/>
          </p:cNvSpPr>
          <p:nvPr>
            <p:ph type="body" sz="quarter" idx="17"/>
          </p:nvPr>
        </p:nvSpPr>
        <p:spPr/>
        <p:txBody>
          <a:bodyPr/>
          <a:lstStyle/>
          <a:p>
            <a:r>
              <a:rPr lang="pl-PL" dirty="0" err="1"/>
              <a:t>Title</a:t>
            </a:r>
            <a:r>
              <a:rPr lang="pl-PL" dirty="0"/>
              <a:t> of </a:t>
            </a:r>
            <a:r>
              <a:rPr lang="pl-PL" dirty="0" err="1"/>
              <a:t>section</a:t>
            </a:r>
            <a:r>
              <a:rPr lang="pl-PL" dirty="0"/>
              <a:t> 2</a:t>
            </a:r>
          </a:p>
        </p:txBody>
      </p:sp>
      <p:sp>
        <p:nvSpPr>
          <p:cNvPr id="9" name="Symbol zastępczy tekstu 8">
            <a:extLst>
              <a:ext uri="{FF2B5EF4-FFF2-40B4-BE49-F238E27FC236}">
                <a16:creationId xmlns:a16="http://schemas.microsoft.com/office/drawing/2014/main" id="{4E6EA420-4906-0CA1-1762-1A8BF7AF5C74}"/>
              </a:ext>
            </a:extLst>
          </p:cNvPr>
          <p:cNvSpPr>
            <a:spLocks noGrp="1"/>
          </p:cNvSpPr>
          <p:nvPr>
            <p:ph type="body" sz="quarter" idx="18"/>
          </p:nvPr>
        </p:nvSpPr>
        <p:spPr/>
        <p:txBody>
          <a:bodyPr/>
          <a:lstStyle/>
          <a:p>
            <a:r>
              <a:rPr lang="pl-PL" dirty="0" err="1"/>
              <a:t>Title</a:t>
            </a:r>
            <a:r>
              <a:rPr lang="pl-PL" dirty="0"/>
              <a:t> of </a:t>
            </a:r>
            <a:r>
              <a:rPr lang="pl-PL" dirty="0" err="1"/>
              <a:t>section</a:t>
            </a:r>
            <a:r>
              <a:rPr lang="pl-PL" dirty="0"/>
              <a:t> 1</a:t>
            </a:r>
          </a:p>
        </p:txBody>
      </p:sp>
      <p:sp>
        <p:nvSpPr>
          <p:cNvPr id="10" name="Symbol zastępczy tekstu 9">
            <a:extLst>
              <a:ext uri="{FF2B5EF4-FFF2-40B4-BE49-F238E27FC236}">
                <a16:creationId xmlns:a16="http://schemas.microsoft.com/office/drawing/2014/main" id="{9D91214C-4519-D1A3-8811-9B3456BCCB39}"/>
              </a:ext>
            </a:extLst>
          </p:cNvPr>
          <p:cNvSpPr>
            <a:spLocks noGrp="1"/>
          </p:cNvSpPr>
          <p:nvPr>
            <p:ph type="body" sz="quarter" idx="19"/>
          </p:nvPr>
        </p:nvSpPr>
        <p:spPr/>
        <p:txBody>
          <a:bodyPr/>
          <a:lstStyle/>
          <a:p>
            <a:r>
              <a:rPr lang="pl-PL" dirty="0"/>
              <a:t>4</a:t>
            </a:r>
          </a:p>
        </p:txBody>
      </p:sp>
      <p:sp>
        <p:nvSpPr>
          <p:cNvPr id="11" name="Symbol zastępczy tekstu 10">
            <a:extLst>
              <a:ext uri="{FF2B5EF4-FFF2-40B4-BE49-F238E27FC236}">
                <a16:creationId xmlns:a16="http://schemas.microsoft.com/office/drawing/2014/main" id="{B3410171-D4F8-FDF5-75CC-E6922F32B013}"/>
              </a:ext>
            </a:extLst>
          </p:cNvPr>
          <p:cNvSpPr>
            <a:spLocks noGrp="1"/>
          </p:cNvSpPr>
          <p:nvPr>
            <p:ph type="body" sz="quarter" idx="20"/>
          </p:nvPr>
        </p:nvSpPr>
        <p:spPr/>
        <p:txBody>
          <a:bodyPr/>
          <a:lstStyle/>
          <a:p>
            <a:r>
              <a:rPr lang="pl-PL" dirty="0"/>
              <a:t>5</a:t>
            </a:r>
          </a:p>
        </p:txBody>
      </p:sp>
      <p:sp>
        <p:nvSpPr>
          <p:cNvPr id="12" name="Symbol zastępczy tekstu 11">
            <a:extLst>
              <a:ext uri="{FF2B5EF4-FFF2-40B4-BE49-F238E27FC236}">
                <a16:creationId xmlns:a16="http://schemas.microsoft.com/office/drawing/2014/main" id="{FEFF5DDF-2C92-68DB-BC51-1D9331C138ED}"/>
              </a:ext>
            </a:extLst>
          </p:cNvPr>
          <p:cNvSpPr>
            <a:spLocks noGrp="1"/>
          </p:cNvSpPr>
          <p:nvPr>
            <p:ph type="body" sz="quarter" idx="21"/>
          </p:nvPr>
        </p:nvSpPr>
        <p:spPr/>
        <p:txBody>
          <a:bodyPr/>
          <a:lstStyle/>
          <a:p>
            <a:r>
              <a:rPr lang="pl-PL" dirty="0" err="1"/>
              <a:t>Title</a:t>
            </a:r>
            <a:r>
              <a:rPr lang="pl-PL" dirty="0"/>
              <a:t> of </a:t>
            </a:r>
            <a:r>
              <a:rPr lang="pl-PL" dirty="0" err="1"/>
              <a:t>section</a:t>
            </a:r>
            <a:r>
              <a:rPr lang="pl-PL" dirty="0"/>
              <a:t> 5</a:t>
            </a:r>
          </a:p>
        </p:txBody>
      </p:sp>
      <p:sp>
        <p:nvSpPr>
          <p:cNvPr id="13" name="Symbol zastępczy tekstu 12">
            <a:extLst>
              <a:ext uri="{FF2B5EF4-FFF2-40B4-BE49-F238E27FC236}">
                <a16:creationId xmlns:a16="http://schemas.microsoft.com/office/drawing/2014/main" id="{84AFC630-BD60-A9DA-42E5-C0DE63B079A4}"/>
              </a:ext>
            </a:extLst>
          </p:cNvPr>
          <p:cNvSpPr>
            <a:spLocks noGrp="1"/>
          </p:cNvSpPr>
          <p:nvPr>
            <p:ph type="body" sz="quarter" idx="22"/>
          </p:nvPr>
        </p:nvSpPr>
        <p:spPr/>
        <p:txBody>
          <a:bodyPr/>
          <a:lstStyle/>
          <a:p>
            <a:r>
              <a:rPr lang="pl-PL" dirty="0" err="1"/>
              <a:t>Title</a:t>
            </a:r>
            <a:r>
              <a:rPr lang="pl-PL" dirty="0"/>
              <a:t> of </a:t>
            </a:r>
            <a:r>
              <a:rPr lang="pl-PL" dirty="0" err="1"/>
              <a:t>section</a:t>
            </a:r>
            <a:r>
              <a:rPr lang="pl-PL" dirty="0"/>
              <a:t> 4</a:t>
            </a:r>
          </a:p>
        </p:txBody>
      </p:sp>
      <p:sp>
        <p:nvSpPr>
          <p:cNvPr id="14" name="Symbol zastępczy tekstu 13">
            <a:extLst>
              <a:ext uri="{FF2B5EF4-FFF2-40B4-BE49-F238E27FC236}">
                <a16:creationId xmlns:a16="http://schemas.microsoft.com/office/drawing/2014/main" id="{7D8FEBF6-F054-76A1-6510-8D8C96C3B85B}"/>
              </a:ext>
            </a:extLst>
          </p:cNvPr>
          <p:cNvSpPr>
            <a:spLocks noGrp="1"/>
          </p:cNvSpPr>
          <p:nvPr>
            <p:ph type="body" sz="quarter" idx="23"/>
          </p:nvPr>
        </p:nvSpPr>
        <p:spPr/>
        <p:txBody>
          <a:bodyPr/>
          <a:lstStyle/>
          <a:p>
            <a:r>
              <a:rPr lang="pl-PL" dirty="0"/>
              <a:t>3</a:t>
            </a:r>
          </a:p>
        </p:txBody>
      </p:sp>
      <p:sp>
        <p:nvSpPr>
          <p:cNvPr id="15" name="Symbol zastępczy tekstu 14">
            <a:extLst>
              <a:ext uri="{FF2B5EF4-FFF2-40B4-BE49-F238E27FC236}">
                <a16:creationId xmlns:a16="http://schemas.microsoft.com/office/drawing/2014/main" id="{E558654A-E95B-3B7C-3C5A-DE0F76AA9388}"/>
              </a:ext>
            </a:extLst>
          </p:cNvPr>
          <p:cNvSpPr>
            <a:spLocks noGrp="1"/>
          </p:cNvSpPr>
          <p:nvPr>
            <p:ph type="body" sz="quarter" idx="24"/>
          </p:nvPr>
        </p:nvSpPr>
        <p:spPr/>
        <p:txBody>
          <a:bodyPr/>
          <a:lstStyle/>
          <a:p>
            <a:r>
              <a:rPr lang="pl-PL" dirty="0" err="1"/>
              <a:t>Title</a:t>
            </a:r>
            <a:r>
              <a:rPr lang="pl-PL" dirty="0"/>
              <a:t> of </a:t>
            </a:r>
            <a:r>
              <a:rPr lang="pl-PL" dirty="0" err="1"/>
              <a:t>section</a:t>
            </a:r>
            <a:r>
              <a:rPr lang="pl-PL" dirty="0"/>
              <a:t> 3</a:t>
            </a:r>
          </a:p>
        </p:txBody>
      </p:sp>
      <p:sp>
        <p:nvSpPr>
          <p:cNvPr id="16" name="Symbol zastępczy tekstu 15">
            <a:extLst>
              <a:ext uri="{FF2B5EF4-FFF2-40B4-BE49-F238E27FC236}">
                <a16:creationId xmlns:a16="http://schemas.microsoft.com/office/drawing/2014/main" id="{B3F763CE-E94B-0171-8D08-274F7A62E285}"/>
              </a:ext>
            </a:extLst>
          </p:cNvPr>
          <p:cNvSpPr>
            <a:spLocks noGrp="1"/>
          </p:cNvSpPr>
          <p:nvPr>
            <p:ph type="body" sz="quarter" idx="25"/>
          </p:nvPr>
        </p:nvSpPr>
        <p:spPr/>
        <p:txBody>
          <a:bodyPr/>
          <a:lstStyle/>
          <a:p>
            <a:r>
              <a:rPr lang="pl-PL" dirty="0"/>
              <a:t>6</a:t>
            </a:r>
          </a:p>
        </p:txBody>
      </p:sp>
      <p:sp>
        <p:nvSpPr>
          <p:cNvPr id="17" name="Symbol zastępczy tekstu 16">
            <a:extLst>
              <a:ext uri="{FF2B5EF4-FFF2-40B4-BE49-F238E27FC236}">
                <a16:creationId xmlns:a16="http://schemas.microsoft.com/office/drawing/2014/main" id="{1C9D9F05-BBB8-227A-412A-6A94AE21B0B4}"/>
              </a:ext>
            </a:extLst>
          </p:cNvPr>
          <p:cNvSpPr>
            <a:spLocks noGrp="1"/>
          </p:cNvSpPr>
          <p:nvPr>
            <p:ph type="body" sz="quarter" idx="26"/>
          </p:nvPr>
        </p:nvSpPr>
        <p:spPr/>
        <p:txBody>
          <a:bodyPr/>
          <a:lstStyle/>
          <a:p>
            <a:r>
              <a:rPr lang="pl-PL" dirty="0" err="1"/>
              <a:t>Title</a:t>
            </a:r>
            <a:r>
              <a:rPr lang="pl-PL" dirty="0"/>
              <a:t> of </a:t>
            </a:r>
            <a:r>
              <a:rPr lang="pl-PL" dirty="0" err="1"/>
              <a:t>section</a:t>
            </a:r>
            <a:r>
              <a:rPr lang="pl-PL" dirty="0"/>
              <a:t> 6</a:t>
            </a:r>
          </a:p>
        </p:txBody>
      </p:sp>
      <p:sp>
        <p:nvSpPr>
          <p:cNvPr id="18" name="Symbol zastępczy tekstu 17">
            <a:extLst>
              <a:ext uri="{FF2B5EF4-FFF2-40B4-BE49-F238E27FC236}">
                <a16:creationId xmlns:a16="http://schemas.microsoft.com/office/drawing/2014/main" id="{EF7B4A51-52F0-D9EC-B8EB-C51B28668407}"/>
              </a:ext>
            </a:extLst>
          </p:cNvPr>
          <p:cNvSpPr>
            <a:spLocks noGrp="1"/>
          </p:cNvSpPr>
          <p:nvPr>
            <p:ph type="body" sz="quarter" idx="27"/>
          </p:nvPr>
        </p:nvSpPr>
        <p:spPr/>
        <p:txBody>
          <a:bodyPr/>
          <a:lstStyle/>
          <a:p>
            <a:r>
              <a:rPr lang="pl-PL" dirty="0" err="1"/>
              <a:t>Section</a:t>
            </a:r>
            <a:r>
              <a:rPr lang="pl-PL" dirty="0"/>
              <a:t> </a:t>
            </a:r>
            <a:r>
              <a:rPr lang="pl-PL" dirty="0" err="1"/>
              <a:t>subtitle</a:t>
            </a:r>
            <a:endParaRPr lang="pl-PL" dirty="0"/>
          </a:p>
          <a:p>
            <a:endParaRPr lang="pl-PL" dirty="0"/>
          </a:p>
        </p:txBody>
      </p:sp>
      <p:sp>
        <p:nvSpPr>
          <p:cNvPr id="19" name="Symbol zastępczy tekstu 18">
            <a:extLst>
              <a:ext uri="{FF2B5EF4-FFF2-40B4-BE49-F238E27FC236}">
                <a16:creationId xmlns:a16="http://schemas.microsoft.com/office/drawing/2014/main" id="{30D8AB89-36EE-6AE7-6A50-6E7336F8C1CE}"/>
              </a:ext>
            </a:extLst>
          </p:cNvPr>
          <p:cNvSpPr>
            <a:spLocks noGrp="1"/>
          </p:cNvSpPr>
          <p:nvPr>
            <p:ph type="body" sz="quarter" idx="28"/>
          </p:nvPr>
        </p:nvSpPr>
        <p:spPr/>
        <p:txBody>
          <a:bodyPr/>
          <a:lstStyle/>
          <a:p>
            <a:r>
              <a:rPr lang="pl-PL" dirty="0" err="1"/>
              <a:t>Section</a:t>
            </a:r>
            <a:r>
              <a:rPr lang="pl-PL" dirty="0"/>
              <a:t> </a:t>
            </a:r>
            <a:r>
              <a:rPr lang="pl-PL" dirty="0" err="1"/>
              <a:t>subtitle</a:t>
            </a:r>
            <a:endParaRPr lang="pl-PL" dirty="0"/>
          </a:p>
          <a:p>
            <a:endParaRPr lang="pl-PL" dirty="0"/>
          </a:p>
        </p:txBody>
      </p:sp>
      <p:sp>
        <p:nvSpPr>
          <p:cNvPr id="20" name="Symbol zastępczy tekstu 19">
            <a:extLst>
              <a:ext uri="{FF2B5EF4-FFF2-40B4-BE49-F238E27FC236}">
                <a16:creationId xmlns:a16="http://schemas.microsoft.com/office/drawing/2014/main" id="{0F2F6F8F-67CD-6CBB-52FA-F1D6E3FA71C0}"/>
              </a:ext>
            </a:extLst>
          </p:cNvPr>
          <p:cNvSpPr>
            <a:spLocks noGrp="1"/>
          </p:cNvSpPr>
          <p:nvPr>
            <p:ph type="body" sz="quarter" idx="29"/>
          </p:nvPr>
        </p:nvSpPr>
        <p:spPr/>
        <p:txBody>
          <a:bodyPr/>
          <a:lstStyle/>
          <a:p>
            <a:r>
              <a:rPr lang="pl-PL" dirty="0" err="1"/>
              <a:t>Section</a:t>
            </a:r>
            <a:r>
              <a:rPr lang="pl-PL" dirty="0"/>
              <a:t> </a:t>
            </a:r>
            <a:r>
              <a:rPr lang="pl-PL" dirty="0" err="1"/>
              <a:t>subtitle</a:t>
            </a:r>
            <a:endParaRPr lang="pl-PL" dirty="0"/>
          </a:p>
          <a:p>
            <a:endParaRPr lang="pl-PL" dirty="0"/>
          </a:p>
        </p:txBody>
      </p:sp>
      <p:sp>
        <p:nvSpPr>
          <p:cNvPr id="21" name="Symbol zastępczy tekstu 20">
            <a:extLst>
              <a:ext uri="{FF2B5EF4-FFF2-40B4-BE49-F238E27FC236}">
                <a16:creationId xmlns:a16="http://schemas.microsoft.com/office/drawing/2014/main" id="{521C9009-2EDF-466D-3358-DB2B713A1A71}"/>
              </a:ext>
            </a:extLst>
          </p:cNvPr>
          <p:cNvSpPr>
            <a:spLocks noGrp="1"/>
          </p:cNvSpPr>
          <p:nvPr>
            <p:ph type="body" sz="quarter" idx="30"/>
          </p:nvPr>
        </p:nvSpPr>
        <p:spPr/>
        <p:txBody>
          <a:bodyPr/>
          <a:lstStyle/>
          <a:p>
            <a:r>
              <a:rPr lang="pl-PL" dirty="0" err="1"/>
              <a:t>Section</a:t>
            </a:r>
            <a:r>
              <a:rPr lang="pl-PL" dirty="0"/>
              <a:t> </a:t>
            </a:r>
            <a:r>
              <a:rPr lang="pl-PL" dirty="0" err="1"/>
              <a:t>subtitle</a:t>
            </a:r>
            <a:endParaRPr lang="pl-PL" dirty="0"/>
          </a:p>
          <a:p>
            <a:endParaRPr lang="pl-PL" dirty="0"/>
          </a:p>
        </p:txBody>
      </p:sp>
      <p:sp>
        <p:nvSpPr>
          <p:cNvPr id="22" name="Symbol zastępczy tekstu 21">
            <a:extLst>
              <a:ext uri="{FF2B5EF4-FFF2-40B4-BE49-F238E27FC236}">
                <a16:creationId xmlns:a16="http://schemas.microsoft.com/office/drawing/2014/main" id="{A7550141-0175-BC69-EE8E-2C475C163A4F}"/>
              </a:ext>
            </a:extLst>
          </p:cNvPr>
          <p:cNvSpPr>
            <a:spLocks noGrp="1"/>
          </p:cNvSpPr>
          <p:nvPr>
            <p:ph type="body" sz="quarter" idx="31"/>
          </p:nvPr>
        </p:nvSpPr>
        <p:spPr/>
        <p:txBody>
          <a:bodyPr/>
          <a:lstStyle/>
          <a:p>
            <a:r>
              <a:rPr lang="pl-PL" dirty="0" err="1"/>
              <a:t>Section</a:t>
            </a:r>
            <a:r>
              <a:rPr lang="pl-PL" dirty="0"/>
              <a:t> </a:t>
            </a:r>
            <a:r>
              <a:rPr lang="pl-PL" dirty="0" err="1"/>
              <a:t>subtitle</a:t>
            </a:r>
            <a:endParaRPr lang="pl-PL" dirty="0"/>
          </a:p>
          <a:p>
            <a:endParaRPr lang="pl-PL" dirty="0"/>
          </a:p>
        </p:txBody>
      </p:sp>
      <p:sp>
        <p:nvSpPr>
          <p:cNvPr id="23" name="Symbol zastępczy tekstu 22">
            <a:extLst>
              <a:ext uri="{FF2B5EF4-FFF2-40B4-BE49-F238E27FC236}">
                <a16:creationId xmlns:a16="http://schemas.microsoft.com/office/drawing/2014/main" id="{BAC2CFB6-28E8-0A66-90A8-8F38326BFA0F}"/>
              </a:ext>
            </a:extLst>
          </p:cNvPr>
          <p:cNvSpPr>
            <a:spLocks noGrp="1"/>
          </p:cNvSpPr>
          <p:nvPr>
            <p:ph type="body" sz="quarter" idx="32"/>
          </p:nvPr>
        </p:nvSpPr>
        <p:spPr/>
        <p:txBody>
          <a:bodyPr/>
          <a:lstStyle/>
          <a:p>
            <a:r>
              <a:rPr lang="pl-PL" dirty="0" err="1"/>
              <a:t>Section</a:t>
            </a:r>
            <a:r>
              <a:rPr lang="pl-PL" dirty="0"/>
              <a:t> </a:t>
            </a:r>
            <a:r>
              <a:rPr lang="pl-PL" dirty="0" err="1"/>
              <a:t>subtitle</a:t>
            </a:r>
            <a:endParaRPr lang="pl-PL" dirty="0"/>
          </a:p>
          <a:p>
            <a:endParaRPr lang="pl-PL" dirty="0"/>
          </a:p>
        </p:txBody>
      </p:sp>
      <p:cxnSp>
        <p:nvCxnSpPr>
          <p:cNvPr id="24" name="Łącznik prosty 23">
            <a:extLst>
              <a:ext uri="{FF2B5EF4-FFF2-40B4-BE49-F238E27FC236}">
                <a16:creationId xmlns:a16="http://schemas.microsoft.com/office/drawing/2014/main" id="{89F25539-08CC-4508-A40E-A15FD969FC07}"/>
              </a:ext>
            </a:extLst>
          </p:cNvPr>
          <p:cNvCxnSpPr>
            <a:cxnSpLocks/>
          </p:cNvCxnSpPr>
          <p:nvPr/>
        </p:nvCxnSpPr>
        <p:spPr>
          <a:xfrm>
            <a:off x="1092200" y="2313067"/>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1572D366-995C-6D31-5AA9-34A7F7459421}"/>
              </a:ext>
            </a:extLst>
          </p:cNvPr>
          <p:cNvCxnSpPr>
            <a:cxnSpLocks/>
          </p:cNvCxnSpPr>
          <p:nvPr/>
        </p:nvCxnSpPr>
        <p:spPr>
          <a:xfrm>
            <a:off x="1092200" y="3411299"/>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D6F17771-454F-2405-DC1D-24319C5787C2}"/>
              </a:ext>
            </a:extLst>
          </p:cNvPr>
          <p:cNvCxnSpPr>
            <a:cxnSpLocks/>
          </p:cNvCxnSpPr>
          <p:nvPr/>
        </p:nvCxnSpPr>
        <p:spPr>
          <a:xfrm>
            <a:off x="5994400" y="2313067"/>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99745483-7753-667B-A2F4-CA30EB407DC5}"/>
              </a:ext>
            </a:extLst>
          </p:cNvPr>
          <p:cNvCxnSpPr>
            <a:cxnSpLocks/>
          </p:cNvCxnSpPr>
          <p:nvPr/>
        </p:nvCxnSpPr>
        <p:spPr>
          <a:xfrm>
            <a:off x="5994400" y="3411299"/>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8" name="Łącznik prosty 27">
            <a:extLst>
              <a:ext uri="{FF2B5EF4-FFF2-40B4-BE49-F238E27FC236}">
                <a16:creationId xmlns:a16="http://schemas.microsoft.com/office/drawing/2014/main" id="{35994B2E-4184-08CA-59CC-7A4836749A0C}"/>
              </a:ext>
            </a:extLst>
          </p:cNvPr>
          <p:cNvCxnSpPr>
            <a:cxnSpLocks/>
          </p:cNvCxnSpPr>
          <p:nvPr/>
        </p:nvCxnSpPr>
        <p:spPr>
          <a:xfrm>
            <a:off x="1092200" y="4539218"/>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cxnSp>
        <p:nvCxnSpPr>
          <p:cNvPr id="29" name="Łącznik prosty 28">
            <a:extLst>
              <a:ext uri="{FF2B5EF4-FFF2-40B4-BE49-F238E27FC236}">
                <a16:creationId xmlns:a16="http://schemas.microsoft.com/office/drawing/2014/main" id="{B8C50D4B-3874-44D8-30B5-416F973788B8}"/>
              </a:ext>
            </a:extLst>
          </p:cNvPr>
          <p:cNvCxnSpPr>
            <a:cxnSpLocks/>
          </p:cNvCxnSpPr>
          <p:nvPr/>
        </p:nvCxnSpPr>
        <p:spPr>
          <a:xfrm>
            <a:off x="5994400" y="4539218"/>
            <a:ext cx="4152901" cy="0"/>
          </a:xfrm>
          <a:prstGeom prst="line">
            <a:avLst/>
          </a:prstGeom>
          <a:ln w="38100">
            <a:solidFill>
              <a:srgbClr val="B8BEC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034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60D0AE4-16DB-3953-4529-B5A28357AA07}"/>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CF28FEDB-9A87-238A-4035-5B5382CA5205}"/>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00F370BE-E318-6FCC-B7CE-2FA0E9B43F3D}"/>
              </a:ext>
            </a:extLst>
          </p:cNvPr>
          <p:cNvSpPr>
            <a:spLocks noGrp="1"/>
          </p:cNvSpPr>
          <p:nvPr>
            <p:ph type="sldNum" sz="quarter" idx="12"/>
          </p:nvPr>
        </p:nvSpPr>
        <p:spPr/>
        <p:txBody>
          <a:bodyPr/>
          <a:lstStyle/>
          <a:p>
            <a:fld id="{40208306-4DD9-4F71-B1FF-D65266000FA4}" type="slidenum">
              <a:rPr lang="pl-PL" smtClean="0"/>
              <a:t>18</a:t>
            </a:fld>
            <a:endParaRPr lang="pl-PL"/>
          </a:p>
        </p:txBody>
      </p:sp>
      <p:sp>
        <p:nvSpPr>
          <p:cNvPr id="5" name="Tytuł 4">
            <a:extLst>
              <a:ext uri="{FF2B5EF4-FFF2-40B4-BE49-F238E27FC236}">
                <a16:creationId xmlns:a16="http://schemas.microsoft.com/office/drawing/2014/main" id="{60BD7D41-F323-E471-D49D-10DC90176448}"/>
              </a:ext>
            </a:extLst>
          </p:cNvPr>
          <p:cNvSpPr>
            <a:spLocks noGrp="1"/>
          </p:cNvSpPr>
          <p:nvPr>
            <p:ph type="title"/>
          </p:nvPr>
        </p:nvSpPr>
        <p:spPr/>
        <p:txBody>
          <a:bodyPr/>
          <a:lstStyle/>
          <a:p>
            <a:r>
              <a:rPr lang="pl-PL" dirty="0"/>
              <a:t>TABLE of CONTENTS</a:t>
            </a:r>
          </a:p>
        </p:txBody>
      </p:sp>
      <p:sp>
        <p:nvSpPr>
          <p:cNvPr id="6" name="Symbol zastępczy tekstu 5">
            <a:extLst>
              <a:ext uri="{FF2B5EF4-FFF2-40B4-BE49-F238E27FC236}">
                <a16:creationId xmlns:a16="http://schemas.microsoft.com/office/drawing/2014/main" id="{A6283EF9-B601-7303-F842-2676602E33CD}"/>
              </a:ext>
            </a:extLst>
          </p:cNvPr>
          <p:cNvSpPr>
            <a:spLocks noGrp="1"/>
          </p:cNvSpPr>
          <p:nvPr>
            <p:ph type="body" sz="quarter" idx="14"/>
          </p:nvPr>
        </p:nvSpPr>
        <p:spPr/>
        <p:txBody>
          <a:bodyPr/>
          <a:lstStyle/>
          <a:p>
            <a:r>
              <a:rPr lang="pl-PL" dirty="0"/>
              <a:t>1</a:t>
            </a:r>
          </a:p>
        </p:txBody>
      </p:sp>
      <p:sp>
        <p:nvSpPr>
          <p:cNvPr id="7" name="Symbol zastępczy tekstu 6">
            <a:extLst>
              <a:ext uri="{FF2B5EF4-FFF2-40B4-BE49-F238E27FC236}">
                <a16:creationId xmlns:a16="http://schemas.microsoft.com/office/drawing/2014/main" id="{BE64944B-FB7E-176A-9932-023752582CD5}"/>
              </a:ext>
            </a:extLst>
          </p:cNvPr>
          <p:cNvSpPr>
            <a:spLocks noGrp="1"/>
          </p:cNvSpPr>
          <p:nvPr>
            <p:ph type="body" sz="quarter" idx="16"/>
          </p:nvPr>
        </p:nvSpPr>
        <p:spPr/>
        <p:txBody>
          <a:bodyPr/>
          <a:lstStyle/>
          <a:p>
            <a:r>
              <a:rPr lang="pl-PL" dirty="0"/>
              <a:t>2</a:t>
            </a:r>
          </a:p>
        </p:txBody>
      </p:sp>
      <p:sp>
        <p:nvSpPr>
          <p:cNvPr id="8" name="Symbol zastępczy tekstu 7">
            <a:extLst>
              <a:ext uri="{FF2B5EF4-FFF2-40B4-BE49-F238E27FC236}">
                <a16:creationId xmlns:a16="http://schemas.microsoft.com/office/drawing/2014/main" id="{90026000-4780-21BD-8BA1-3AF857641363}"/>
              </a:ext>
            </a:extLst>
          </p:cNvPr>
          <p:cNvSpPr>
            <a:spLocks noGrp="1"/>
          </p:cNvSpPr>
          <p:nvPr>
            <p:ph type="body" sz="quarter" idx="17"/>
          </p:nvPr>
        </p:nvSpPr>
        <p:spPr/>
        <p:txBody>
          <a:bodyPr/>
          <a:lstStyle/>
          <a:p>
            <a:r>
              <a:rPr lang="pl-PL" dirty="0" err="1"/>
              <a:t>Title</a:t>
            </a:r>
            <a:r>
              <a:rPr lang="pl-PL" dirty="0"/>
              <a:t> of </a:t>
            </a:r>
            <a:r>
              <a:rPr lang="pl-PL" dirty="0" err="1"/>
              <a:t>section</a:t>
            </a:r>
            <a:r>
              <a:rPr lang="pl-PL" dirty="0"/>
              <a:t> 2</a:t>
            </a:r>
          </a:p>
        </p:txBody>
      </p:sp>
      <p:sp>
        <p:nvSpPr>
          <p:cNvPr id="9" name="Symbol zastępczy tekstu 8">
            <a:extLst>
              <a:ext uri="{FF2B5EF4-FFF2-40B4-BE49-F238E27FC236}">
                <a16:creationId xmlns:a16="http://schemas.microsoft.com/office/drawing/2014/main" id="{43BEC4DB-1D6A-FEC3-CBEE-0C7507CB51D1}"/>
              </a:ext>
            </a:extLst>
          </p:cNvPr>
          <p:cNvSpPr>
            <a:spLocks noGrp="1"/>
          </p:cNvSpPr>
          <p:nvPr>
            <p:ph type="body" sz="quarter" idx="18"/>
          </p:nvPr>
        </p:nvSpPr>
        <p:spPr/>
        <p:txBody>
          <a:bodyPr/>
          <a:lstStyle/>
          <a:p>
            <a:r>
              <a:rPr lang="pl-PL" dirty="0" err="1"/>
              <a:t>Title</a:t>
            </a:r>
            <a:r>
              <a:rPr lang="pl-PL" dirty="0"/>
              <a:t> of </a:t>
            </a:r>
            <a:r>
              <a:rPr lang="pl-PL" dirty="0" err="1"/>
              <a:t>section</a:t>
            </a:r>
            <a:r>
              <a:rPr lang="pl-PL" dirty="0"/>
              <a:t> 1</a:t>
            </a:r>
          </a:p>
          <a:p>
            <a:endParaRPr lang="pl-PL" dirty="0"/>
          </a:p>
        </p:txBody>
      </p:sp>
      <p:sp>
        <p:nvSpPr>
          <p:cNvPr id="10" name="Symbol zastępczy tekstu 9">
            <a:extLst>
              <a:ext uri="{FF2B5EF4-FFF2-40B4-BE49-F238E27FC236}">
                <a16:creationId xmlns:a16="http://schemas.microsoft.com/office/drawing/2014/main" id="{6E433C0B-916B-95D5-C63E-52257DED64D8}"/>
              </a:ext>
            </a:extLst>
          </p:cNvPr>
          <p:cNvSpPr>
            <a:spLocks noGrp="1"/>
          </p:cNvSpPr>
          <p:nvPr>
            <p:ph type="body" sz="quarter" idx="19"/>
          </p:nvPr>
        </p:nvSpPr>
        <p:spPr/>
        <p:txBody>
          <a:bodyPr/>
          <a:lstStyle/>
          <a:p>
            <a:r>
              <a:rPr lang="pl-PL" dirty="0"/>
              <a:t>4</a:t>
            </a:r>
          </a:p>
        </p:txBody>
      </p:sp>
      <p:sp>
        <p:nvSpPr>
          <p:cNvPr id="11" name="Symbol zastępczy tekstu 10">
            <a:extLst>
              <a:ext uri="{FF2B5EF4-FFF2-40B4-BE49-F238E27FC236}">
                <a16:creationId xmlns:a16="http://schemas.microsoft.com/office/drawing/2014/main" id="{602228F8-5BEC-40E8-FF38-83A3CED3E026}"/>
              </a:ext>
            </a:extLst>
          </p:cNvPr>
          <p:cNvSpPr>
            <a:spLocks noGrp="1"/>
          </p:cNvSpPr>
          <p:nvPr>
            <p:ph type="body" sz="quarter" idx="20"/>
          </p:nvPr>
        </p:nvSpPr>
        <p:spPr/>
        <p:txBody>
          <a:bodyPr/>
          <a:lstStyle/>
          <a:p>
            <a:r>
              <a:rPr lang="pl-PL" dirty="0"/>
              <a:t>5</a:t>
            </a:r>
          </a:p>
        </p:txBody>
      </p:sp>
      <p:sp>
        <p:nvSpPr>
          <p:cNvPr id="12" name="Symbol zastępczy tekstu 11">
            <a:extLst>
              <a:ext uri="{FF2B5EF4-FFF2-40B4-BE49-F238E27FC236}">
                <a16:creationId xmlns:a16="http://schemas.microsoft.com/office/drawing/2014/main" id="{C0DB6622-E762-A198-4988-187D95154900}"/>
              </a:ext>
            </a:extLst>
          </p:cNvPr>
          <p:cNvSpPr>
            <a:spLocks noGrp="1"/>
          </p:cNvSpPr>
          <p:nvPr>
            <p:ph type="body" sz="quarter" idx="21"/>
          </p:nvPr>
        </p:nvSpPr>
        <p:spPr/>
        <p:txBody>
          <a:bodyPr/>
          <a:lstStyle/>
          <a:p>
            <a:r>
              <a:rPr lang="pl-PL" dirty="0" err="1"/>
              <a:t>Title</a:t>
            </a:r>
            <a:r>
              <a:rPr lang="pl-PL" dirty="0"/>
              <a:t> of </a:t>
            </a:r>
            <a:r>
              <a:rPr lang="pl-PL" dirty="0" err="1"/>
              <a:t>section</a:t>
            </a:r>
            <a:r>
              <a:rPr lang="pl-PL" dirty="0"/>
              <a:t> 5</a:t>
            </a:r>
          </a:p>
        </p:txBody>
      </p:sp>
      <p:sp>
        <p:nvSpPr>
          <p:cNvPr id="13" name="Symbol zastępczy tekstu 12">
            <a:extLst>
              <a:ext uri="{FF2B5EF4-FFF2-40B4-BE49-F238E27FC236}">
                <a16:creationId xmlns:a16="http://schemas.microsoft.com/office/drawing/2014/main" id="{7F05EC27-D778-5490-3FB1-22C35F668442}"/>
              </a:ext>
            </a:extLst>
          </p:cNvPr>
          <p:cNvSpPr>
            <a:spLocks noGrp="1"/>
          </p:cNvSpPr>
          <p:nvPr>
            <p:ph type="body" sz="quarter" idx="22"/>
          </p:nvPr>
        </p:nvSpPr>
        <p:spPr/>
        <p:txBody>
          <a:bodyPr/>
          <a:lstStyle/>
          <a:p>
            <a:r>
              <a:rPr lang="pl-PL" dirty="0" err="1"/>
              <a:t>Title</a:t>
            </a:r>
            <a:r>
              <a:rPr lang="pl-PL" dirty="0"/>
              <a:t> of </a:t>
            </a:r>
            <a:r>
              <a:rPr lang="pl-PL" dirty="0" err="1"/>
              <a:t>section</a:t>
            </a:r>
            <a:r>
              <a:rPr lang="pl-PL" dirty="0"/>
              <a:t> 4</a:t>
            </a:r>
          </a:p>
        </p:txBody>
      </p:sp>
      <p:sp>
        <p:nvSpPr>
          <p:cNvPr id="14" name="Symbol zastępczy tekstu 13">
            <a:extLst>
              <a:ext uri="{FF2B5EF4-FFF2-40B4-BE49-F238E27FC236}">
                <a16:creationId xmlns:a16="http://schemas.microsoft.com/office/drawing/2014/main" id="{DDCE9E83-F453-0A45-1746-73D24C111AA7}"/>
              </a:ext>
            </a:extLst>
          </p:cNvPr>
          <p:cNvSpPr>
            <a:spLocks noGrp="1"/>
          </p:cNvSpPr>
          <p:nvPr>
            <p:ph type="body" sz="quarter" idx="23"/>
          </p:nvPr>
        </p:nvSpPr>
        <p:spPr/>
        <p:txBody>
          <a:bodyPr/>
          <a:lstStyle/>
          <a:p>
            <a:r>
              <a:rPr lang="pl-PL" dirty="0"/>
              <a:t>2</a:t>
            </a:r>
          </a:p>
        </p:txBody>
      </p:sp>
      <p:sp>
        <p:nvSpPr>
          <p:cNvPr id="15" name="Symbol zastępczy tekstu 14">
            <a:extLst>
              <a:ext uri="{FF2B5EF4-FFF2-40B4-BE49-F238E27FC236}">
                <a16:creationId xmlns:a16="http://schemas.microsoft.com/office/drawing/2014/main" id="{360E701A-E1F1-DE96-E69B-C6AF46144378}"/>
              </a:ext>
            </a:extLst>
          </p:cNvPr>
          <p:cNvSpPr>
            <a:spLocks noGrp="1"/>
          </p:cNvSpPr>
          <p:nvPr>
            <p:ph type="body" sz="quarter" idx="24"/>
          </p:nvPr>
        </p:nvSpPr>
        <p:spPr/>
        <p:txBody>
          <a:bodyPr/>
          <a:lstStyle/>
          <a:p>
            <a:r>
              <a:rPr lang="pl-PL" dirty="0" err="1"/>
              <a:t>Title</a:t>
            </a:r>
            <a:r>
              <a:rPr lang="pl-PL" dirty="0"/>
              <a:t> of </a:t>
            </a:r>
            <a:r>
              <a:rPr lang="pl-PL" dirty="0" err="1"/>
              <a:t>section</a:t>
            </a:r>
            <a:r>
              <a:rPr lang="pl-PL" dirty="0"/>
              <a:t> 3</a:t>
            </a:r>
          </a:p>
        </p:txBody>
      </p:sp>
      <p:sp>
        <p:nvSpPr>
          <p:cNvPr id="16" name="Symbol zastępczy tekstu 15">
            <a:extLst>
              <a:ext uri="{FF2B5EF4-FFF2-40B4-BE49-F238E27FC236}">
                <a16:creationId xmlns:a16="http://schemas.microsoft.com/office/drawing/2014/main" id="{B72F9532-6EE6-966C-1DCF-F3E3CA910EBE}"/>
              </a:ext>
            </a:extLst>
          </p:cNvPr>
          <p:cNvSpPr>
            <a:spLocks noGrp="1"/>
          </p:cNvSpPr>
          <p:nvPr>
            <p:ph type="body" sz="quarter" idx="25"/>
          </p:nvPr>
        </p:nvSpPr>
        <p:spPr/>
        <p:txBody>
          <a:bodyPr/>
          <a:lstStyle/>
          <a:p>
            <a:r>
              <a:rPr lang="pl-PL" dirty="0"/>
              <a:t>6</a:t>
            </a:r>
          </a:p>
        </p:txBody>
      </p:sp>
      <p:sp>
        <p:nvSpPr>
          <p:cNvPr id="17" name="Symbol zastępczy tekstu 16">
            <a:extLst>
              <a:ext uri="{FF2B5EF4-FFF2-40B4-BE49-F238E27FC236}">
                <a16:creationId xmlns:a16="http://schemas.microsoft.com/office/drawing/2014/main" id="{A6C50856-0806-8A0F-7F62-4CC6F34542B8}"/>
              </a:ext>
            </a:extLst>
          </p:cNvPr>
          <p:cNvSpPr>
            <a:spLocks noGrp="1"/>
          </p:cNvSpPr>
          <p:nvPr>
            <p:ph type="body" sz="quarter" idx="26"/>
          </p:nvPr>
        </p:nvSpPr>
        <p:spPr/>
        <p:txBody>
          <a:bodyPr/>
          <a:lstStyle/>
          <a:p>
            <a:r>
              <a:rPr lang="pl-PL" dirty="0" err="1"/>
              <a:t>Title</a:t>
            </a:r>
            <a:r>
              <a:rPr lang="pl-PL" dirty="0"/>
              <a:t> of </a:t>
            </a:r>
            <a:r>
              <a:rPr lang="pl-PL" dirty="0" err="1"/>
              <a:t>section</a:t>
            </a:r>
            <a:r>
              <a:rPr lang="pl-PL" dirty="0"/>
              <a:t> 6</a:t>
            </a:r>
          </a:p>
        </p:txBody>
      </p:sp>
      <p:pic>
        <p:nvPicPr>
          <p:cNvPr id="20" name="Symbol zastępczy obrazu 19" descr="Obraz zawierający origami, papier, Papier origami, Papier rysunkowy&#10;&#10;Opis wygenerowany automatycznie">
            <a:extLst>
              <a:ext uri="{FF2B5EF4-FFF2-40B4-BE49-F238E27FC236}">
                <a16:creationId xmlns:a16="http://schemas.microsoft.com/office/drawing/2014/main" id="{1F3E0FAF-18A0-F7B9-CF1C-F8FDC68CFC9C}"/>
              </a:ext>
            </a:extLst>
          </p:cNvPr>
          <p:cNvPicPr>
            <a:picLocks noGrp="1" noChangeAspect="1"/>
          </p:cNvPicPr>
          <p:nvPr>
            <p:ph type="pic" sz="quarter" idx="33"/>
          </p:nvPr>
        </p:nvPicPr>
        <p:blipFill rotWithShape="1">
          <a:blip r:embed="rId2" cstate="screen">
            <a:extLst>
              <a:ext uri="{28A0092B-C50C-407E-A947-70E740481C1C}">
                <a14:useLocalDpi xmlns:a14="http://schemas.microsoft.com/office/drawing/2010/main"/>
              </a:ext>
            </a:extLst>
          </a:blip>
          <a:srcRect r="-415"/>
          <a:stretch/>
        </p:blipFill>
        <p:spPr>
          <a:xfrm>
            <a:off x="5708112" y="2944837"/>
            <a:ext cx="5391688" cy="2130004"/>
          </a:xfrm>
        </p:spPr>
      </p:pic>
    </p:spTree>
    <p:extLst>
      <p:ext uri="{BB962C8B-B14F-4D97-AF65-F5344CB8AC3E}">
        <p14:creationId xmlns:p14="http://schemas.microsoft.com/office/powerpoint/2010/main" val="231659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czarne i białe, Czarno-biała fotografia, biały&#10;&#10;Opis wygenerowany automatycznie">
            <a:extLst>
              <a:ext uri="{FF2B5EF4-FFF2-40B4-BE49-F238E27FC236}">
                <a16:creationId xmlns:a16="http://schemas.microsoft.com/office/drawing/2014/main" id="{A31C5849-6493-1AAA-6753-A6D36F2810F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 name="Symbol zastępczy daty 1">
            <a:extLst>
              <a:ext uri="{FF2B5EF4-FFF2-40B4-BE49-F238E27FC236}">
                <a16:creationId xmlns:a16="http://schemas.microsoft.com/office/drawing/2014/main" id="{C309B029-2AED-6DB9-27A1-CCB2A6D1B29B}"/>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6138C427-9EA5-6BAC-7F13-3CC023062D3A}"/>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4918D33D-5D66-B7E2-0181-DAAE22433AF3}"/>
              </a:ext>
            </a:extLst>
          </p:cNvPr>
          <p:cNvSpPr>
            <a:spLocks noGrp="1"/>
          </p:cNvSpPr>
          <p:nvPr>
            <p:ph type="sldNum" sz="quarter" idx="12"/>
          </p:nvPr>
        </p:nvSpPr>
        <p:spPr/>
        <p:txBody>
          <a:bodyPr/>
          <a:lstStyle/>
          <a:p>
            <a:fld id="{40208306-4DD9-4F71-B1FF-D65266000FA4}" type="slidenum">
              <a:rPr lang="pl-PL" smtClean="0"/>
              <a:t>19</a:t>
            </a:fld>
            <a:endParaRPr lang="pl-PL"/>
          </a:p>
        </p:txBody>
      </p:sp>
      <p:sp>
        <p:nvSpPr>
          <p:cNvPr id="6" name="Tytuł 5">
            <a:extLst>
              <a:ext uri="{FF2B5EF4-FFF2-40B4-BE49-F238E27FC236}">
                <a16:creationId xmlns:a16="http://schemas.microsoft.com/office/drawing/2014/main" id="{3BBC3A53-4759-FC69-D91B-9FB9E914F494}"/>
              </a:ext>
            </a:extLst>
          </p:cNvPr>
          <p:cNvSpPr>
            <a:spLocks noGrp="1"/>
          </p:cNvSpPr>
          <p:nvPr>
            <p:ph type="ctrTitle"/>
          </p:nvPr>
        </p:nvSpPr>
        <p:spPr/>
        <p:txBody>
          <a:bodyPr/>
          <a:lstStyle/>
          <a:p>
            <a:r>
              <a:rPr lang="pl-PL" dirty="0"/>
              <a:t>TITLE OF SECTION 1</a:t>
            </a:r>
          </a:p>
        </p:txBody>
      </p:sp>
    </p:spTree>
    <p:extLst>
      <p:ext uri="{BB962C8B-B14F-4D97-AF65-F5344CB8AC3E}">
        <p14:creationId xmlns:p14="http://schemas.microsoft.com/office/powerpoint/2010/main" val="99078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14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21F1DE7-1CE1-CE8F-0159-547A7DB9A873}"/>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8C0B73B4-F4F2-97E0-277C-E37B75DECB8C}"/>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F65F15FE-DA01-0A15-1C27-B61D450674C7}"/>
              </a:ext>
            </a:extLst>
          </p:cNvPr>
          <p:cNvSpPr>
            <a:spLocks noGrp="1"/>
          </p:cNvSpPr>
          <p:nvPr>
            <p:ph type="sldNum" sz="quarter" idx="12"/>
          </p:nvPr>
        </p:nvSpPr>
        <p:spPr/>
        <p:txBody>
          <a:bodyPr/>
          <a:lstStyle/>
          <a:p>
            <a:fld id="{40208306-4DD9-4F71-B1FF-D65266000FA4}" type="slidenum">
              <a:rPr lang="pl-PL" smtClean="0"/>
              <a:t>20</a:t>
            </a:fld>
            <a:endParaRPr lang="pl-PL"/>
          </a:p>
        </p:txBody>
      </p:sp>
      <p:pic>
        <p:nvPicPr>
          <p:cNvPr id="9" name="Symbol zastępczy obrazu 8" descr="Obraz zawierający żółty, porosty, skała&#10;&#10;Opis wygenerowany automatycznie">
            <a:extLst>
              <a:ext uri="{FF2B5EF4-FFF2-40B4-BE49-F238E27FC236}">
                <a16:creationId xmlns:a16="http://schemas.microsoft.com/office/drawing/2014/main" id="{D68C4A6D-AA03-B0EC-D44F-BAC439C76D0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24"/>
          <a:stretch/>
        </p:blipFill>
        <p:spPr>
          <a:xfrm>
            <a:off x="7943849" y="260349"/>
            <a:ext cx="3984625" cy="6048375"/>
          </a:xfrm>
        </p:spPr>
      </p:pic>
      <p:sp>
        <p:nvSpPr>
          <p:cNvPr id="6" name="Tytuł 5">
            <a:extLst>
              <a:ext uri="{FF2B5EF4-FFF2-40B4-BE49-F238E27FC236}">
                <a16:creationId xmlns:a16="http://schemas.microsoft.com/office/drawing/2014/main" id="{A42D9FC5-9637-4B6A-0057-91801A2478FA}"/>
              </a:ext>
            </a:extLst>
          </p:cNvPr>
          <p:cNvSpPr>
            <a:spLocks noGrp="1"/>
          </p:cNvSpPr>
          <p:nvPr>
            <p:ph type="ctrTitle"/>
          </p:nvPr>
        </p:nvSpPr>
        <p:spPr/>
        <p:txBody>
          <a:bodyPr/>
          <a:lstStyle/>
          <a:p>
            <a:r>
              <a:rPr lang="pl-PL" dirty="0"/>
              <a:t>TITLE OF SECTION 1</a:t>
            </a:r>
          </a:p>
        </p:txBody>
      </p:sp>
      <p:sp>
        <p:nvSpPr>
          <p:cNvPr id="7" name="Symbol zastępczy tekstu 6">
            <a:extLst>
              <a:ext uri="{FF2B5EF4-FFF2-40B4-BE49-F238E27FC236}">
                <a16:creationId xmlns:a16="http://schemas.microsoft.com/office/drawing/2014/main" id="{803B087D-C4EF-FBB2-541C-EF7DE1A3FB9D}"/>
              </a:ext>
            </a:extLst>
          </p:cNvPr>
          <p:cNvSpPr>
            <a:spLocks noGrp="1"/>
          </p:cNvSpPr>
          <p:nvPr>
            <p:ph type="body" sz="quarter" idx="26"/>
          </p:nvPr>
        </p:nvSpPr>
        <p:spPr/>
        <p:txBody>
          <a:bodyPr/>
          <a:lstStyle/>
          <a:p>
            <a:r>
              <a:rPr lang="en-US" dirty="0"/>
              <a:t>A brief description of the section's content. Delete this text frame if necessary</a:t>
            </a:r>
            <a:r>
              <a:rPr lang="pl-PL" dirty="0"/>
              <a:t>.</a:t>
            </a:r>
          </a:p>
        </p:txBody>
      </p:sp>
    </p:spTree>
    <p:extLst>
      <p:ext uri="{BB962C8B-B14F-4D97-AF65-F5344CB8AC3E}">
        <p14:creationId xmlns:p14="http://schemas.microsoft.com/office/powerpoint/2010/main" val="20836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21F1DE7-1CE1-CE8F-0159-547A7DB9A873}"/>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8C0B73B4-F4F2-97E0-277C-E37B75DECB8C}"/>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F65F15FE-DA01-0A15-1C27-B61D450674C7}"/>
              </a:ext>
            </a:extLst>
          </p:cNvPr>
          <p:cNvSpPr>
            <a:spLocks noGrp="1"/>
          </p:cNvSpPr>
          <p:nvPr>
            <p:ph type="sldNum" sz="quarter" idx="12"/>
          </p:nvPr>
        </p:nvSpPr>
        <p:spPr/>
        <p:txBody>
          <a:bodyPr/>
          <a:lstStyle/>
          <a:p>
            <a:fld id="{40208306-4DD9-4F71-B1FF-D65266000FA4}" type="slidenum">
              <a:rPr lang="pl-PL" smtClean="0"/>
              <a:t>21</a:t>
            </a:fld>
            <a:endParaRPr lang="pl-PL"/>
          </a:p>
        </p:txBody>
      </p:sp>
      <p:sp>
        <p:nvSpPr>
          <p:cNvPr id="6" name="Tytuł 5">
            <a:extLst>
              <a:ext uri="{FF2B5EF4-FFF2-40B4-BE49-F238E27FC236}">
                <a16:creationId xmlns:a16="http://schemas.microsoft.com/office/drawing/2014/main" id="{A42D9FC5-9637-4B6A-0057-91801A2478FA}"/>
              </a:ext>
            </a:extLst>
          </p:cNvPr>
          <p:cNvSpPr>
            <a:spLocks noGrp="1"/>
          </p:cNvSpPr>
          <p:nvPr>
            <p:ph type="ctrTitle"/>
          </p:nvPr>
        </p:nvSpPr>
        <p:spPr/>
        <p:txBody>
          <a:bodyPr/>
          <a:lstStyle/>
          <a:p>
            <a:r>
              <a:rPr lang="pl-PL" dirty="0"/>
              <a:t>TITLE OF SECTION 1</a:t>
            </a:r>
          </a:p>
        </p:txBody>
      </p:sp>
      <p:sp>
        <p:nvSpPr>
          <p:cNvPr id="7" name="Symbol zastępczy tekstu 6">
            <a:extLst>
              <a:ext uri="{FF2B5EF4-FFF2-40B4-BE49-F238E27FC236}">
                <a16:creationId xmlns:a16="http://schemas.microsoft.com/office/drawing/2014/main" id="{803B087D-C4EF-FBB2-541C-EF7DE1A3FB9D}"/>
              </a:ext>
            </a:extLst>
          </p:cNvPr>
          <p:cNvSpPr>
            <a:spLocks noGrp="1"/>
          </p:cNvSpPr>
          <p:nvPr>
            <p:ph type="body" sz="quarter" idx="26"/>
          </p:nvPr>
        </p:nvSpPr>
        <p:spPr/>
        <p:txBody>
          <a:bodyPr/>
          <a:lstStyle/>
          <a:p>
            <a:r>
              <a:rPr lang="en-US" dirty="0"/>
              <a:t>A brief description of the section's content. Delete this text frame if necessary</a:t>
            </a:r>
            <a:r>
              <a:rPr lang="pl-PL" dirty="0"/>
              <a:t>.</a:t>
            </a:r>
          </a:p>
        </p:txBody>
      </p:sp>
      <p:sp>
        <p:nvSpPr>
          <p:cNvPr id="8" name="Symbol zastępczy obrazu 7">
            <a:extLst>
              <a:ext uri="{FF2B5EF4-FFF2-40B4-BE49-F238E27FC236}">
                <a16:creationId xmlns:a16="http://schemas.microsoft.com/office/drawing/2014/main" id="{5AFF8F94-18C9-8F45-3BDA-0F30DDD286B3}"/>
              </a:ext>
            </a:extLst>
          </p:cNvPr>
          <p:cNvSpPr>
            <a:spLocks noGrp="1"/>
          </p:cNvSpPr>
          <p:nvPr>
            <p:ph type="pic" sz="quarter" idx="13"/>
          </p:nvPr>
        </p:nvSpPr>
        <p:spPr/>
        <p:txBody>
          <a:bodyPr/>
          <a:lstStyle/>
          <a:p>
            <a:endParaRPr lang="pl-PL"/>
          </a:p>
        </p:txBody>
      </p:sp>
    </p:spTree>
    <p:extLst>
      <p:ext uri="{BB962C8B-B14F-4D97-AF65-F5344CB8AC3E}">
        <p14:creationId xmlns:p14="http://schemas.microsoft.com/office/powerpoint/2010/main" val="2754725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design, Właściwość fizyczna, meble&#10;&#10;Opis wygenerowany automatycznie">
            <a:extLst>
              <a:ext uri="{FF2B5EF4-FFF2-40B4-BE49-F238E27FC236}">
                <a16:creationId xmlns:a16="http://schemas.microsoft.com/office/drawing/2014/main" id="{805BA8C2-9148-760E-0155-555494196CC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390775" y="0"/>
            <a:ext cx="9250363" cy="6857999"/>
          </a:xfrm>
        </p:spPr>
      </p:pic>
      <p:sp>
        <p:nvSpPr>
          <p:cNvPr id="9" name="Prostokąt 8">
            <a:extLst>
              <a:ext uri="{FF2B5EF4-FFF2-40B4-BE49-F238E27FC236}">
                <a16:creationId xmlns:a16="http://schemas.microsoft.com/office/drawing/2014/main" id="{8E2BCBD3-FE52-EAB5-9CE1-34215406BF7F}"/>
              </a:ext>
            </a:extLst>
          </p:cNvPr>
          <p:cNvSpPr/>
          <p:nvPr/>
        </p:nvSpPr>
        <p:spPr>
          <a:xfrm>
            <a:off x="0" y="1841665"/>
            <a:ext cx="6775763" cy="3826042"/>
          </a:xfrm>
          <a:prstGeom prst="rect">
            <a:avLst/>
          </a:prstGeom>
          <a:solidFill>
            <a:schemeClr val="accent2">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3" name="Tytuł 2">
            <a:extLst>
              <a:ext uri="{FF2B5EF4-FFF2-40B4-BE49-F238E27FC236}">
                <a16:creationId xmlns:a16="http://schemas.microsoft.com/office/drawing/2014/main" id="{692FA008-0BDE-1993-B785-327E128ACD54}"/>
              </a:ext>
            </a:extLst>
          </p:cNvPr>
          <p:cNvSpPr>
            <a:spLocks noGrp="1"/>
          </p:cNvSpPr>
          <p:nvPr>
            <p:ph type="ctrTitle"/>
          </p:nvPr>
        </p:nvSpPr>
        <p:spPr/>
        <p:txBody>
          <a:bodyPr/>
          <a:lstStyle/>
          <a:p>
            <a:r>
              <a:rPr lang="pl-PL" dirty="0"/>
              <a:t>TITLE OF SECTION 1</a:t>
            </a:r>
          </a:p>
        </p:txBody>
      </p:sp>
      <p:sp>
        <p:nvSpPr>
          <p:cNvPr id="4" name="Symbol zastępczy daty 3">
            <a:extLst>
              <a:ext uri="{FF2B5EF4-FFF2-40B4-BE49-F238E27FC236}">
                <a16:creationId xmlns:a16="http://schemas.microsoft.com/office/drawing/2014/main" id="{8B8CA33E-B864-F6F8-4B76-2D4EAF224C97}"/>
              </a:ext>
            </a:extLst>
          </p:cNvPr>
          <p:cNvSpPr>
            <a:spLocks noGrp="1"/>
          </p:cNvSpPr>
          <p:nvPr>
            <p:ph type="dt" sz="half" idx="10"/>
          </p:nvPr>
        </p:nvSpPr>
        <p:spPr/>
        <p:txBody>
          <a:bodyPr/>
          <a:lstStyle/>
          <a:p>
            <a:r>
              <a:rPr lang="pl-PL">
                <a:solidFill>
                  <a:schemeClr val="bg1"/>
                </a:solidFill>
              </a:rPr>
              <a:t>Title of the presentation / section</a:t>
            </a:r>
            <a:endParaRPr lang="pl-PL" dirty="0">
              <a:solidFill>
                <a:schemeClr val="bg1"/>
              </a:solidFill>
            </a:endParaRPr>
          </a:p>
        </p:txBody>
      </p:sp>
      <p:sp>
        <p:nvSpPr>
          <p:cNvPr id="5" name="Symbol zastępczy stopki 4">
            <a:extLst>
              <a:ext uri="{FF2B5EF4-FFF2-40B4-BE49-F238E27FC236}">
                <a16:creationId xmlns:a16="http://schemas.microsoft.com/office/drawing/2014/main" id="{1BB95787-67B0-1D1D-4F0C-A0B7371B4495}"/>
              </a:ext>
            </a:extLst>
          </p:cNvPr>
          <p:cNvSpPr>
            <a:spLocks noGrp="1"/>
          </p:cNvSpPr>
          <p:nvPr>
            <p:ph type="ftr" sz="quarter" idx="11"/>
          </p:nvPr>
        </p:nvSpPr>
        <p:spPr/>
        <p:txBody>
          <a:bodyPr/>
          <a:lstStyle/>
          <a:p>
            <a:r>
              <a:rPr lang="pl-PL" dirty="0">
                <a:solidFill>
                  <a:schemeClr val="bg1"/>
                </a:solidFill>
              </a:rPr>
              <a:t>www.arcticpaper.com</a:t>
            </a:r>
          </a:p>
        </p:txBody>
      </p:sp>
      <p:sp>
        <p:nvSpPr>
          <p:cNvPr id="6" name="Symbol zastępczy numeru slajdu 5">
            <a:extLst>
              <a:ext uri="{FF2B5EF4-FFF2-40B4-BE49-F238E27FC236}">
                <a16:creationId xmlns:a16="http://schemas.microsoft.com/office/drawing/2014/main" id="{9334F9E4-F941-720A-50AB-4CBEF685307A}"/>
              </a:ext>
            </a:extLst>
          </p:cNvPr>
          <p:cNvSpPr>
            <a:spLocks noGrp="1"/>
          </p:cNvSpPr>
          <p:nvPr>
            <p:ph type="sldNum" sz="quarter" idx="12"/>
          </p:nvPr>
        </p:nvSpPr>
        <p:spPr/>
        <p:txBody>
          <a:bodyPr/>
          <a:lstStyle/>
          <a:p>
            <a:fld id="{40208306-4DD9-4F71-B1FF-D65266000FA4}" type="slidenum">
              <a:rPr lang="pl-PL" smtClean="0"/>
              <a:t>22</a:t>
            </a:fld>
            <a:endParaRPr lang="pl-PL"/>
          </a:p>
        </p:txBody>
      </p:sp>
    </p:spTree>
    <p:extLst>
      <p:ext uri="{BB962C8B-B14F-4D97-AF65-F5344CB8AC3E}">
        <p14:creationId xmlns:p14="http://schemas.microsoft.com/office/powerpoint/2010/main" val="401590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A709E9A-FF49-D098-73AA-D1B015E22030}"/>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FA261DCD-994A-39B2-2E9A-5983FC49DDC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3AA69F78-724B-4B01-7ED6-D6CCA869DE80}"/>
              </a:ext>
            </a:extLst>
          </p:cNvPr>
          <p:cNvSpPr>
            <a:spLocks noGrp="1"/>
          </p:cNvSpPr>
          <p:nvPr>
            <p:ph type="sldNum" sz="quarter" idx="12"/>
          </p:nvPr>
        </p:nvSpPr>
        <p:spPr/>
        <p:txBody>
          <a:bodyPr/>
          <a:lstStyle/>
          <a:p>
            <a:fld id="{40208306-4DD9-4F71-B1FF-D65266000FA4}" type="slidenum">
              <a:rPr lang="pl-PL" smtClean="0"/>
              <a:t>23</a:t>
            </a:fld>
            <a:endParaRPr lang="pl-PL"/>
          </a:p>
        </p:txBody>
      </p:sp>
      <p:pic>
        <p:nvPicPr>
          <p:cNvPr id="15" name="Symbol zastępczy obrazu 14" descr="Obraz zawierający origami, papier, biały, sztuka&#10;&#10;Opis wygenerowany automatycznie">
            <a:extLst>
              <a:ext uri="{FF2B5EF4-FFF2-40B4-BE49-F238E27FC236}">
                <a16:creationId xmlns:a16="http://schemas.microsoft.com/office/drawing/2014/main" id="{ECE7A6F8-6F54-CFF0-EF41-BFD29DCDE7A0}"/>
              </a:ext>
            </a:extLst>
          </p:cNvPr>
          <p:cNvPicPr>
            <a:picLocks noGrp="1" noChangeAspect="1"/>
          </p:cNvPicPr>
          <p:nvPr>
            <p:ph type="pic" sz="quarter" idx="13"/>
          </p:nvPr>
        </p:nvPicPr>
        <p:blipFill rotWithShape="1">
          <a:blip r:embed="rId2" cstate="screen">
            <a:alphaModFix amt="50000"/>
            <a:extLst>
              <a:ext uri="{28A0092B-C50C-407E-A947-70E740481C1C}">
                <a14:useLocalDpi xmlns:a14="http://schemas.microsoft.com/office/drawing/2010/main"/>
              </a:ext>
            </a:extLst>
          </a:blip>
          <a:srcRect/>
          <a:stretch/>
        </p:blipFill>
        <p:spPr>
          <a:xfrm>
            <a:off x="550232" y="2606493"/>
            <a:ext cx="2605941" cy="3162483"/>
          </a:xfrm>
        </p:spPr>
      </p:pic>
      <p:pic>
        <p:nvPicPr>
          <p:cNvPr id="17" name="Symbol zastępczy obrazu 16" descr="Obraz zawierający czarne i białe, Czarno-biała fotografia, biały&#10;&#10;Opis wygenerowany automatycznie">
            <a:extLst>
              <a:ext uri="{FF2B5EF4-FFF2-40B4-BE49-F238E27FC236}">
                <a16:creationId xmlns:a16="http://schemas.microsoft.com/office/drawing/2014/main" id="{E3B7B776-E705-AEFB-0EB4-D77688EDAC00}"/>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pic>
        <p:nvPicPr>
          <p:cNvPr id="19" name="Symbol zastępczy obrazu 18" descr="Obraz zawierający origami, Sztuki piękne, Papier origami, Papier rysunkowy&#10;&#10;Opis wygenerowany automatycznie">
            <a:extLst>
              <a:ext uri="{FF2B5EF4-FFF2-40B4-BE49-F238E27FC236}">
                <a16:creationId xmlns:a16="http://schemas.microsoft.com/office/drawing/2014/main" id="{1FF8D83C-1BA8-24C0-4D33-17F9D0A194F4}"/>
              </a:ext>
            </a:extLst>
          </p:cNvPr>
          <p:cNvPicPr>
            <a:picLocks noGrp="1" noChangeAspect="1"/>
          </p:cNvPicPr>
          <p:nvPr>
            <p:ph type="pic" sz="quarter" idx="38"/>
          </p:nvPr>
        </p:nvPicPr>
        <p:blipFill>
          <a:blip r:embed="rId4" cstate="screen">
            <a:extLst>
              <a:ext uri="{28A0092B-C50C-407E-A947-70E740481C1C}">
                <a14:useLocalDpi xmlns:a14="http://schemas.microsoft.com/office/drawing/2010/main"/>
              </a:ext>
            </a:extLst>
          </a:blip>
          <a:srcRect/>
          <a:stretch>
            <a:fillRect/>
          </a:stretch>
        </p:blipFill>
        <p:spPr/>
      </p:pic>
      <p:sp>
        <p:nvSpPr>
          <p:cNvPr id="8" name="Tytuł 7">
            <a:extLst>
              <a:ext uri="{FF2B5EF4-FFF2-40B4-BE49-F238E27FC236}">
                <a16:creationId xmlns:a16="http://schemas.microsoft.com/office/drawing/2014/main" id="{DA4CA8D0-5CA3-2504-F571-C4E60BD2B171}"/>
              </a:ext>
            </a:extLst>
          </p:cNvPr>
          <p:cNvSpPr>
            <a:spLocks noGrp="1"/>
          </p:cNvSpPr>
          <p:nvPr>
            <p:ph type="ctrTitle"/>
          </p:nvPr>
        </p:nvSpPr>
        <p:spPr/>
        <p:txBody>
          <a:bodyPr/>
          <a:lstStyle/>
          <a:p>
            <a:r>
              <a:rPr lang="pl-PL" dirty="0"/>
              <a:t>Presentation </a:t>
            </a:r>
            <a:r>
              <a:rPr lang="pl-PL" dirty="0" err="1"/>
              <a:t>title</a:t>
            </a:r>
            <a:endParaRPr lang="pl-PL" dirty="0"/>
          </a:p>
        </p:txBody>
      </p:sp>
      <p:sp>
        <p:nvSpPr>
          <p:cNvPr id="9" name="Symbol zastępczy tekstu 8">
            <a:extLst>
              <a:ext uri="{FF2B5EF4-FFF2-40B4-BE49-F238E27FC236}">
                <a16:creationId xmlns:a16="http://schemas.microsoft.com/office/drawing/2014/main" id="{991A70F0-B957-8C64-A64C-194822600B57}"/>
              </a:ext>
            </a:extLst>
          </p:cNvPr>
          <p:cNvSpPr>
            <a:spLocks noGrp="1"/>
          </p:cNvSpPr>
          <p:nvPr>
            <p:ph type="body" sz="quarter" idx="36"/>
          </p:nvPr>
        </p:nvSpPr>
        <p:spPr/>
        <p:txBody>
          <a:bodyPr/>
          <a:lstStyle/>
          <a:p>
            <a:r>
              <a:rPr lang="pl-PL" dirty="0" err="1">
                <a:solidFill>
                  <a:schemeClr val="tx2"/>
                </a:solidFill>
              </a:rPr>
              <a:t>Title</a:t>
            </a:r>
            <a:r>
              <a:rPr lang="pl-PL" dirty="0">
                <a:solidFill>
                  <a:schemeClr val="tx2"/>
                </a:solidFill>
              </a:rPr>
              <a:t> of </a:t>
            </a:r>
            <a:r>
              <a:rPr lang="pl-PL" dirty="0" err="1">
                <a:solidFill>
                  <a:schemeClr val="tx2"/>
                </a:solidFill>
              </a:rPr>
              <a:t>section</a:t>
            </a:r>
            <a:r>
              <a:rPr lang="pl-PL" dirty="0">
                <a:solidFill>
                  <a:schemeClr val="tx2"/>
                </a:solidFill>
              </a:rPr>
              <a:t> 1</a:t>
            </a:r>
          </a:p>
        </p:txBody>
      </p:sp>
      <p:sp>
        <p:nvSpPr>
          <p:cNvPr id="10" name="Symbol zastępczy tekstu 9">
            <a:extLst>
              <a:ext uri="{FF2B5EF4-FFF2-40B4-BE49-F238E27FC236}">
                <a16:creationId xmlns:a16="http://schemas.microsoft.com/office/drawing/2014/main" id="{4DBE498C-DCC7-2C57-2E51-3DC3F9C6E5A9}"/>
              </a:ext>
            </a:extLst>
          </p:cNvPr>
          <p:cNvSpPr>
            <a:spLocks noGrp="1"/>
          </p:cNvSpPr>
          <p:nvPr>
            <p:ph type="body" sz="quarter" idx="39"/>
          </p:nvPr>
        </p:nvSpPr>
        <p:spPr/>
        <p:txBody>
          <a:bodyPr/>
          <a:lstStyle/>
          <a:p>
            <a:r>
              <a:rPr lang="pl-PL" dirty="0" err="1">
                <a:solidFill>
                  <a:schemeClr val="tx2"/>
                </a:solidFill>
              </a:rPr>
              <a:t>Title</a:t>
            </a:r>
            <a:r>
              <a:rPr lang="pl-PL" dirty="0">
                <a:solidFill>
                  <a:schemeClr val="tx2"/>
                </a:solidFill>
              </a:rPr>
              <a:t> of </a:t>
            </a:r>
            <a:r>
              <a:rPr lang="pl-PL" dirty="0" err="1">
                <a:solidFill>
                  <a:schemeClr val="tx2"/>
                </a:solidFill>
              </a:rPr>
              <a:t>section</a:t>
            </a:r>
            <a:r>
              <a:rPr lang="pl-PL" dirty="0">
                <a:solidFill>
                  <a:schemeClr val="tx2"/>
                </a:solidFill>
              </a:rPr>
              <a:t> 2</a:t>
            </a:r>
          </a:p>
          <a:p>
            <a:endParaRPr lang="pl-PL" dirty="0"/>
          </a:p>
        </p:txBody>
      </p:sp>
      <p:sp>
        <p:nvSpPr>
          <p:cNvPr id="11" name="Symbol zastępczy tekstu 10">
            <a:extLst>
              <a:ext uri="{FF2B5EF4-FFF2-40B4-BE49-F238E27FC236}">
                <a16:creationId xmlns:a16="http://schemas.microsoft.com/office/drawing/2014/main" id="{B9CCEF1F-456C-D89D-4006-98BBA630F839}"/>
              </a:ext>
            </a:extLst>
          </p:cNvPr>
          <p:cNvSpPr>
            <a:spLocks noGrp="1"/>
          </p:cNvSpPr>
          <p:nvPr>
            <p:ph type="body" sz="quarter" idx="40"/>
          </p:nvPr>
        </p:nvSpPr>
        <p:spPr/>
        <p:txBody>
          <a:bodyPr/>
          <a:lstStyle/>
          <a:p>
            <a:r>
              <a:rPr lang="pl-PL" dirty="0" err="1"/>
              <a:t>Title</a:t>
            </a:r>
            <a:r>
              <a:rPr lang="pl-PL" dirty="0"/>
              <a:t> of </a:t>
            </a:r>
            <a:r>
              <a:rPr lang="pl-PL" dirty="0" err="1"/>
              <a:t>section</a:t>
            </a:r>
            <a:r>
              <a:rPr lang="pl-PL" dirty="0"/>
              <a:t> 3</a:t>
            </a:r>
          </a:p>
          <a:p>
            <a:endParaRPr lang="pl-PL" dirty="0"/>
          </a:p>
        </p:txBody>
      </p:sp>
      <p:pic>
        <p:nvPicPr>
          <p:cNvPr id="21" name="Symbol zastępczy obrazu 20" descr="Obraz zawierający design, sztuka, zakręt&#10;&#10;Opis wygenerowany automatycznie">
            <a:extLst>
              <a:ext uri="{FF2B5EF4-FFF2-40B4-BE49-F238E27FC236}">
                <a16:creationId xmlns:a16="http://schemas.microsoft.com/office/drawing/2014/main" id="{5074A297-A32C-04A4-2ED7-14EA001D2246}"/>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sp>
        <p:nvSpPr>
          <p:cNvPr id="13" name="Symbol zastępczy tekstu 12">
            <a:extLst>
              <a:ext uri="{FF2B5EF4-FFF2-40B4-BE49-F238E27FC236}">
                <a16:creationId xmlns:a16="http://schemas.microsoft.com/office/drawing/2014/main" id="{FD225BED-FE50-5123-BD04-EA61BC7DB71D}"/>
              </a:ext>
            </a:extLst>
          </p:cNvPr>
          <p:cNvSpPr>
            <a:spLocks noGrp="1"/>
          </p:cNvSpPr>
          <p:nvPr>
            <p:ph type="body" sz="quarter" idx="42"/>
          </p:nvPr>
        </p:nvSpPr>
        <p:spPr/>
        <p:txBody>
          <a:bodyPr/>
          <a:lstStyle/>
          <a:p>
            <a:r>
              <a:rPr lang="pl-PL" dirty="0" err="1">
                <a:solidFill>
                  <a:schemeClr val="tx2"/>
                </a:solidFill>
              </a:rPr>
              <a:t>Title</a:t>
            </a:r>
            <a:r>
              <a:rPr lang="pl-PL" dirty="0">
                <a:solidFill>
                  <a:schemeClr val="tx2"/>
                </a:solidFill>
              </a:rPr>
              <a:t> of </a:t>
            </a:r>
            <a:r>
              <a:rPr lang="pl-PL" dirty="0" err="1">
                <a:solidFill>
                  <a:schemeClr val="tx2"/>
                </a:solidFill>
              </a:rPr>
              <a:t>section</a:t>
            </a:r>
            <a:r>
              <a:rPr lang="pl-PL" dirty="0">
                <a:solidFill>
                  <a:schemeClr val="tx2"/>
                </a:solidFill>
              </a:rPr>
              <a:t> 4</a:t>
            </a:r>
          </a:p>
          <a:p>
            <a:endParaRPr lang="pl-PL" dirty="0"/>
          </a:p>
        </p:txBody>
      </p:sp>
    </p:spTree>
    <p:extLst>
      <p:ext uri="{BB962C8B-B14F-4D97-AF65-F5344CB8AC3E}">
        <p14:creationId xmlns:p14="http://schemas.microsoft.com/office/powerpoint/2010/main" val="372491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3EBAEE0-7739-97E2-3E81-A7FA10F88F79}"/>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30085850-61CA-5BFA-0C0A-936FD39B4E2C}"/>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BE0BC09E-EDDE-3FF9-ACD0-7E2522A5238A}"/>
              </a:ext>
            </a:extLst>
          </p:cNvPr>
          <p:cNvSpPr>
            <a:spLocks noGrp="1"/>
          </p:cNvSpPr>
          <p:nvPr>
            <p:ph type="sldNum" sz="quarter" idx="12"/>
          </p:nvPr>
        </p:nvSpPr>
        <p:spPr/>
        <p:txBody>
          <a:bodyPr/>
          <a:lstStyle/>
          <a:p>
            <a:fld id="{40208306-4DD9-4F71-B1FF-D65266000FA4}" type="slidenum">
              <a:rPr lang="pl-PL" smtClean="0"/>
              <a:t>24</a:t>
            </a:fld>
            <a:endParaRPr lang="pl-PL"/>
          </a:p>
        </p:txBody>
      </p:sp>
      <p:sp>
        <p:nvSpPr>
          <p:cNvPr id="5" name="Tytuł 4">
            <a:extLst>
              <a:ext uri="{FF2B5EF4-FFF2-40B4-BE49-F238E27FC236}">
                <a16:creationId xmlns:a16="http://schemas.microsoft.com/office/drawing/2014/main" id="{CF7FD536-CE5A-D55D-BC2B-D84C3E3786BF}"/>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D224A13F-3419-4BD6-AF85-DF0F8D47BBCE}"/>
              </a:ext>
            </a:extLst>
          </p:cNvPr>
          <p:cNvSpPr>
            <a:spLocks noGrp="1"/>
          </p:cNvSpPr>
          <p:nvPr>
            <p:ph type="body" sz="quarter" idx="36"/>
          </p:nvPr>
        </p:nvSpPr>
        <p:spPr/>
        <p:txBody>
          <a:bodyPr/>
          <a:lstStyle/>
          <a:p>
            <a:r>
              <a:rPr lang="pl-PL" b="1" dirty="0" err="1">
                <a:solidFill>
                  <a:schemeClr val="accent1"/>
                </a:solidFill>
              </a:rPr>
              <a:t>Sed</a:t>
            </a:r>
            <a:r>
              <a:rPr lang="pl-PL" b="1" dirty="0">
                <a:solidFill>
                  <a:schemeClr val="accent1"/>
                </a:solidFill>
              </a:rPr>
              <a:t> </a:t>
            </a:r>
            <a:r>
              <a:rPr lang="pl-PL" b="1" dirty="0" err="1">
                <a:solidFill>
                  <a:schemeClr val="accent1"/>
                </a:solidFill>
              </a:rPr>
              <a:t>ut</a:t>
            </a:r>
            <a:r>
              <a:rPr lang="pl-PL" b="1" dirty="0">
                <a:solidFill>
                  <a:schemeClr val="accent1"/>
                </a:solidFill>
              </a:rPr>
              <a:t> </a:t>
            </a:r>
            <a:r>
              <a:rPr lang="pl-PL" b="1" dirty="0" err="1">
                <a:solidFill>
                  <a:schemeClr val="accent1"/>
                </a:solidFill>
              </a:rPr>
              <a:t>perspiciatis</a:t>
            </a:r>
            <a:endParaRPr lang="pl-PL" b="1" dirty="0">
              <a:solidFill>
                <a:schemeClr val="accent1"/>
              </a:solidFill>
            </a:endParaRPr>
          </a:p>
          <a:p>
            <a:r>
              <a:rPr lang="pl-PL" dirty="0" err="1"/>
              <a:t>Unde</a:t>
            </a:r>
            <a:r>
              <a:rPr lang="pl-PL" dirty="0"/>
              <a:t> </a:t>
            </a:r>
            <a:r>
              <a:rPr lang="pl-PL" dirty="0" err="1"/>
              <a:t>omnis</a:t>
            </a:r>
            <a:r>
              <a:rPr lang="pl-PL" dirty="0"/>
              <a:t> </a:t>
            </a:r>
            <a:r>
              <a:rPr lang="pl-PL" dirty="0" err="1"/>
              <a:t>iste</a:t>
            </a:r>
            <a:r>
              <a:rPr lang="pl-PL" dirty="0"/>
              <a:t> </a:t>
            </a:r>
            <a:r>
              <a:rPr lang="pl-PL" dirty="0" err="1"/>
              <a:t>natus</a:t>
            </a:r>
            <a:r>
              <a:rPr lang="pl-PL" dirty="0"/>
              <a:t> error sit </a:t>
            </a:r>
            <a:r>
              <a:rPr lang="pl-PL" dirty="0" err="1"/>
              <a:t>voluptatem</a:t>
            </a:r>
            <a:r>
              <a:rPr lang="pl-PL" dirty="0"/>
              <a:t> </a:t>
            </a:r>
            <a:r>
              <a:rPr lang="pl-PL" dirty="0" err="1"/>
              <a:t>accusantium</a:t>
            </a:r>
            <a:r>
              <a:rPr lang="pl-PL" dirty="0"/>
              <a:t> </a:t>
            </a:r>
            <a:r>
              <a:rPr lang="pl-PL" dirty="0" err="1"/>
              <a:t>doloremque</a:t>
            </a:r>
            <a:r>
              <a:rPr lang="pl-PL" dirty="0"/>
              <a:t> </a:t>
            </a:r>
            <a:r>
              <a:rPr lang="pl-PL" dirty="0" err="1"/>
              <a:t>laudantium</a:t>
            </a:r>
            <a:r>
              <a:rPr lang="pl-PL" dirty="0"/>
              <a:t>, </a:t>
            </a:r>
            <a:r>
              <a:rPr lang="pl-PL" dirty="0" err="1"/>
              <a:t>totam</a:t>
            </a:r>
            <a:r>
              <a:rPr lang="pl-PL" dirty="0"/>
              <a:t> rem </a:t>
            </a:r>
            <a:r>
              <a:rPr lang="pl-PL" dirty="0" err="1"/>
              <a:t>aperiam</a:t>
            </a:r>
            <a:r>
              <a:rPr lang="pl-PL" dirty="0"/>
              <a:t>, </a:t>
            </a:r>
            <a:r>
              <a:rPr lang="pl-PL" dirty="0" err="1"/>
              <a:t>eaque</a:t>
            </a:r>
            <a:r>
              <a:rPr lang="pl-PL" dirty="0"/>
              <a:t> </a:t>
            </a:r>
            <a:r>
              <a:rPr lang="pl-PL" dirty="0" err="1"/>
              <a:t>ipsa</a:t>
            </a:r>
            <a:r>
              <a:rPr lang="pl-PL" dirty="0"/>
              <a:t> </a:t>
            </a:r>
            <a:r>
              <a:rPr lang="pl-PL" dirty="0" err="1"/>
              <a:t>quae</a:t>
            </a:r>
            <a:r>
              <a:rPr lang="pl-PL" dirty="0"/>
              <a:t> ab illo </a:t>
            </a:r>
            <a:r>
              <a:rPr lang="pl-PL" dirty="0" err="1"/>
              <a:t>inventore</a:t>
            </a:r>
            <a:r>
              <a:rPr lang="pl-PL" dirty="0"/>
              <a:t> </a:t>
            </a:r>
            <a:r>
              <a:rPr lang="pl-PL" dirty="0" err="1"/>
              <a:t>veritatis</a:t>
            </a:r>
            <a:r>
              <a:rPr lang="pl-PL" dirty="0"/>
              <a:t> et quasi </a:t>
            </a:r>
            <a:r>
              <a:rPr lang="pl-PL" dirty="0" err="1"/>
              <a:t>architecto</a:t>
            </a:r>
            <a:r>
              <a:rPr lang="pl-PL" dirty="0"/>
              <a:t> </a:t>
            </a:r>
            <a:r>
              <a:rPr lang="pl-PL" dirty="0" err="1"/>
              <a:t>beatae</a:t>
            </a:r>
            <a:r>
              <a:rPr lang="pl-PL" dirty="0"/>
              <a:t> vitae dicta </a:t>
            </a:r>
            <a:r>
              <a:rPr lang="pl-PL" dirty="0" err="1"/>
              <a:t>sunt</a:t>
            </a:r>
            <a:r>
              <a:rPr lang="pl-PL" dirty="0"/>
              <a:t> </a:t>
            </a:r>
            <a:r>
              <a:rPr lang="pl-PL" dirty="0" err="1"/>
              <a:t>explicabo</a:t>
            </a:r>
            <a:r>
              <a:rPr lang="pl-PL" dirty="0"/>
              <a:t>. </a:t>
            </a:r>
            <a:r>
              <a:rPr lang="pl-PL" dirty="0" err="1"/>
              <a:t>Sed</a:t>
            </a:r>
            <a:r>
              <a:rPr lang="pl-PL" dirty="0"/>
              <a:t> </a:t>
            </a:r>
            <a:r>
              <a:rPr lang="pl-PL" dirty="0" err="1"/>
              <a:t>quia</a:t>
            </a:r>
            <a:r>
              <a:rPr lang="pl-PL" dirty="0"/>
              <a:t> non </a:t>
            </a:r>
            <a:r>
              <a:rPr lang="pl-PL" dirty="0" err="1"/>
              <a:t>numquam</a:t>
            </a:r>
            <a:r>
              <a:rPr lang="pl-PL" dirty="0"/>
              <a:t> </a:t>
            </a:r>
            <a:r>
              <a:rPr lang="pl-PL" dirty="0" err="1"/>
              <a:t>eius</a:t>
            </a:r>
            <a:r>
              <a:rPr lang="pl-PL" dirty="0"/>
              <a:t> </a:t>
            </a:r>
            <a:r>
              <a:rPr lang="pl-PL" dirty="0" err="1"/>
              <a:t>modi</a:t>
            </a:r>
            <a:r>
              <a:rPr lang="pl-PL" dirty="0"/>
              <a:t> </a:t>
            </a:r>
            <a:r>
              <a:rPr lang="pl-PL" dirty="0" err="1"/>
              <a:t>tempora</a:t>
            </a:r>
            <a:r>
              <a:rPr lang="pl-PL" dirty="0"/>
              <a:t> </a:t>
            </a:r>
            <a:r>
              <a:rPr lang="pl-PL" dirty="0" err="1"/>
              <a:t>incidunt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magnam</a:t>
            </a:r>
            <a:r>
              <a:rPr lang="pl-PL" dirty="0"/>
              <a:t> </a:t>
            </a:r>
            <a:r>
              <a:rPr lang="pl-PL" dirty="0" err="1"/>
              <a:t>aliquam</a:t>
            </a:r>
            <a:r>
              <a:rPr lang="pl-PL" dirty="0"/>
              <a:t> </a:t>
            </a:r>
            <a:r>
              <a:rPr lang="pl-PL" dirty="0" err="1"/>
              <a:t>quaerat</a:t>
            </a:r>
            <a:r>
              <a:rPr lang="pl-PL" dirty="0"/>
              <a:t> </a:t>
            </a:r>
            <a:r>
              <a:rPr lang="pl-PL" dirty="0" err="1"/>
              <a:t>voluptatem</a:t>
            </a:r>
            <a:r>
              <a:rPr lang="pl-PL" dirty="0"/>
              <a:t>. </a:t>
            </a:r>
            <a:r>
              <a:rPr lang="pl-PL" dirty="0" err="1"/>
              <a:t>Ut</a:t>
            </a:r>
            <a:r>
              <a:rPr lang="pl-PL" dirty="0"/>
              <a:t> </a:t>
            </a:r>
            <a:r>
              <a:rPr lang="pl-PL" dirty="0" err="1"/>
              <a:t>enim</a:t>
            </a:r>
            <a:r>
              <a:rPr lang="pl-PL" dirty="0"/>
              <a:t> ad minima </a:t>
            </a:r>
            <a:r>
              <a:rPr lang="pl-PL" dirty="0" err="1"/>
              <a:t>veniam</a:t>
            </a:r>
            <a:r>
              <a:rPr lang="pl-PL" dirty="0"/>
              <a:t>, </a:t>
            </a:r>
            <a:r>
              <a:rPr lang="pl-PL" dirty="0" err="1"/>
              <a:t>quis</a:t>
            </a:r>
            <a:r>
              <a:rPr lang="pl-PL" dirty="0"/>
              <a:t> </a:t>
            </a:r>
            <a:r>
              <a:rPr lang="pl-PL" dirty="0" err="1"/>
              <a:t>nostrum</a:t>
            </a:r>
            <a:r>
              <a:rPr lang="pl-PL" dirty="0"/>
              <a:t> </a:t>
            </a:r>
            <a:r>
              <a:rPr lang="pl-PL" dirty="0" err="1"/>
              <a:t>exercitationem</a:t>
            </a:r>
            <a:r>
              <a:rPr lang="pl-PL" dirty="0"/>
              <a:t> </a:t>
            </a:r>
            <a:r>
              <a:rPr lang="pl-PL" dirty="0" err="1"/>
              <a:t>ullam</a:t>
            </a:r>
            <a:r>
              <a:rPr lang="pl-PL" dirty="0"/>
              <a:t> </a:t>
            </a:r>
            <a:r>
              <a:rPr lang="pl-PL" dirty="0" err="1"/>
              <a:t>corporis</a:t>
            </a:r>
            <a:r>
              <a:rPr lang="pl-PL" dirty="0"/>
              <a:t> </a:t>
            </a:r>
            <a:r>
              <a:rPr lang="pl-PL" dirty="0" err="1"/>
              <a:t>suscipit</a:t>
            </a:r>
            <a:r>
              <a:rPr lang="pl-PL" dirty="0"/>
              <a:t> </a:t>
            </a:r>
            <a:r>
              <a:rPr lang="pl-PL" dirty="0" err="1"/>
              <a:t>laboriosam</a:t>
            </a:r>
            <a:r>
              <a:rPr lang="pl-PL" dirty="0"/>
              <a:t>. </a:t>
            </a:r>
          </a:p>
          <a:p>
            <a:r>
              <a:rPr lang="pl-PL" b="1" dirty="0" err="1">
                <a:solidFill>
                  <a:schemeClr val="accent1"/>
                </a:solidFill>
              </a:rPr>
              <a:t>Nemo</a:t>
            </a:r>
            <a:r>
              <a:rPr lang="pl-PL" b="1" dirty="0">
                <a:solidFill>
                  <a:schemeClr val="accent1"/>
                </a:solidFill>
              </a:rPr>
              <a:t> </a:t>
            </a:r>
            <a:r>
              <a:rPr lang="pl-PL" b="1" dirty="0" err="1">
                <a:solidFill>
                  <a:schemeClr val="accent1"/>
                </a:solidFill>
              </a:rPr>
              <a:t>enim</a:t>
            </a:r>
            <a:r>
              <a:rPr lang="pl-PL" b="1" dirty="0">
                <a:solidFill>
                  <a:schemeClr val="accent1"/>
                </a:solidFill>
              </a:rPr>
              <a:t> </a:t>
            </a:r>
            <a:r>
              <a:rPr lang="pl-PL" b="1" dirty="0" err="1">
                <a:solidFill>
                  <a:schemeClr val="accent1"/>
                </a:solidFill>
              </a:rPr>
              <a:t>ipsam</a:t>
            </a:r>
            <a:endParaRPr lang="pl-PL" b="1" dirty="0">
              <a:solidFill>
                <a:schemeClr val="accent1"/>
              </a:solidFill>
            </a:endParaRPr>
          </a:p>
          <a:p>
            <a:r>
              <a:rPr lang="pl-PL" dirty="0" err="1"/>
              <a:t>Voluptatem</a:t>
            </a:r>
            <a:r>
              <a:rPr lang="pl-PL" dirty="0"/>
              <a:t> </a:t>
            </a:r>
            <a:r>
              <a:rPr lang="pl-PL" dirty="0" err="1"/>
              <a:t>quia</a:t>
            </a:r>
            <a:r>
              <a:rPr lang="pl-PL" dirty="0"/>
              <a:t> </a:t>
            </a:r>
            <a:r>
              <a:rPr lang="pl-PL" dirty="0" err="1"/>
              <a:t>voluptas</a:t>
            </a:r>
            <a:r>
              <a:rPr lang="pl-PL" dirty="0"/>
              <a:t> sit </a:t>
            </a:r>
            <a:r>
              <a:rPr lang="pl-PL" dirty="0" err="1"/>
              <a:t>aspernatur</a:t>
            </a:r>
            <a:r>
              <a:rPr lang="pl-PL" dirty="0"/>
              <a:t> aut </a:t>
            </a:r>
            <a:r>
              <a:rPr lang="pl-PL" dirty="0" err="1"/>
              <a:t>odit</a:t>
            </a:r>
            <a:r>
              <a:rPr lang="pl-PL" dirty="0"/>
              <a:t> aut </a:t>
            </a:r>
            <a:r>
              <a:rPr lang="pl-PL" dirty="0" err="1"/>
              <a:t>fugit</a:t>
            </a:r>
            <a:r>
              <a:rPr lang="pl-PL" dirty="0"/>
              <a:t>, </a:t>
            </a:r>
            <a:r>
              <a:rPr lang="pl-PL" dirty="0" err="1"/>
              <a:t>sed</a:t>
            </a:r>
            <a:r>
              <a:rPr lang="pl-PL" dirty="0"/>
              <a:t> </a:t>
            </a:r>
            <a:r>
              <a:rPr lang="pl-PL" dirty="0" err="1"/>
              <a:t>quia</a:t>
            </a:r>
            <a:r>
              <a:rPr lang="pl-PL" dirty="0"/>
              <a:t> </a:t>
            </a:r>
            <a:r>
              <a:rPr lang="pl-PL" dirty="0" err="1"/>
              <a:t>consequuntur</a:t>
            </a:r>
            <a:r>
              <a:rPr lang="pl-PL" dirty="0"/>
              <a:t> </a:t>
            </a:r>
            <a:r>
              <a:rPr lang="pl-PL" dirty="0" err="1"/>
              <a:t>magni</a:t>
            </a:r>
            <a:r>
              <a:rPr lang="pl-PL" dirty="0"/>
              <a:t> </a:t>
            </a:r>
            <a:r>
              <a:rPr lang="pl-PL" dirty="0" err="1"/>
              <a:t>dolores</a:t>
            </a:r>
            <a:r>
              <a:rPr lang="pl-PL" dirty="0"/>
              <a:t> </a:t>
            </a:r>
            <a:r>
              <a:rPr lang="pl-PL" dirty="0" err="1"/>
              <a:t>eos</a:t>
            </a:r>
            <a:r>
              <a:rPr lang="pl-PL" dirty="0"/>
              <a:t> qui </a:t>
            </a:r>
            <a:r>
              <a:rPr lang="pl-PL" dirty="0" err="1"/>
              <a:t>ratione</a:t>
            </a:r>
            <a:r>
              <a:rPr lang="pl-PL" dirty="0"/>
              <a:t> </a:t>
            </a:r>
            <a:r>
              <a:rPr lang="pl-PL" dirty="0" err="1"/>
              <a:t>voluptatem</a:t>
            </a:r>
            <a:r>
              <a:rPr lang="pl-PL" dirty="0"/>
              <a:t> </a:t>
            </a:r>
            <a:r>
              <a:rPr lang="pl-PL" dirty="0" err="1"/>
              <a:t>sequi</a:t>
            </a:r>
            <a:r>
              <a:rPr lang="pl-PL" dirty="0"/>
              <a:t> </a:t>
            </a:r>
            <a:r>
              <a:rPr lang="pl-PL" dirty="0" err="1"/>
              <a:t>nesciunt</a:t>
            </a:r>
            <a:r>
              <a:rPr lang="pl-PL" dirty="0"/>
              <a:t>. </a:t>
            </a:r>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p>
          <a:p>
            <a:endParaRPr lang="pl-PL" dirty="0"/>
          </a:p>
        </p:txBody>
      </p:sp>
    </p:spTree>
    <p:extLst>
      <p:ext uri="{BB962C8B-B14F-4D97-AF65-F5344CB8AC3E}">
        <p14:creationId xmlns:p14="http://schemas.microsoft.com/office/powerpoint/2010/main" val="256985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99DCBD7-DCED-48F7-005B-3944606BD829}"/>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4857C1CD-D77C-E42C-B364-B80CB702988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3662DE95-FF03-DCAB-0C08-F7D65BE5D05D}"/>
              </a:ext>
            </a:extLst>
          </p:cNvPr>
          <p:cNvSpPr>
            <a:spLocks noGrp="1"/>
          </p:cNvSpPr>
          <p:nvPr>
            <p:ph type="sldNum" sz="quarter" idx="12"/>
          </p:nvPr>
        </p:nvSpPr>
        <p:spPr/>
        <p:txBody>
          <a:bodyPr/>
          <a:lstStyle/>
          <a:p>
            <a:fld id="{40208306-4DD9-4F71-B1FF-D65266000FA4}" type="slidenum">
              <a:rPr lang="pl-PL" smtClean="0"/>
              <a:t>25</a:t>
            </a:fld>
            <a:endParaRPr lang="pl-PL"/>
          </a:p>
        </p:txBody>
      </p:sp>
      <p:sp>
        <p:nvSpPr>
          <p:cNvPr id="5" name="Tytuł 4">
            <a:extLst>
              <a:ext uri="{FF2B5EF4-FFF2-40B4-BE49-F238E27FC236}">
                <a16:creationId xmlns:a16="http://schemas.microsoft.com/office/drawing/2014/main" id="{4ED3C555-FD36-9B66-5F1E-D26EB0169F4F}"/>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9ABC1D12-4819-EEF2-8D6C-A5C9D63F9F3A}"/>
              </a:ext>
            </a:extLst>
          </p:cNvPr>
          <p:cNvSpPr>
            <a:spLocks noGrp="1"/>
          </p:cNvSpPr>
          <p:nvPr>
            <p:ph type="body" sz="quarter" idx="36"/>
          </p:nvPr>
        </p:nvSpPr>
        <p:spPr/>
        <p:txBody>
          <a:bodyPr/>
          <a:lstStyle/>
          <a:p>
            <a:r>
              <a:rPr lang="pl-PL" b="1" dirty="0" err="1">
                <a:solidFill>
                  <a:schemeClr val="accent1"/>
                </a:solidFill>
              </a:rPr>
              <a:t>Sed</a:t>
            </a:r>
            <a:r>
              <a:rPr lang="pl-PL" b="1" dirty="0">
                <a:solidFill>
                  <a:schemeClr val="accent1"/>
                </a:solidFill>
              </a:rPr>
              <a:t> </a:t>
            </a:r>
            <a:r>
              <a:rPr lang="pl-PL" b="1" dirty="0" err="1">
                <a:solidFill>
                  <a:schemeClr val="accent1"/>
                </a:solidFill>
              </a:rPr>
              <a:t>ut</a:t>
            </a:r>
            <a:r>
              <a:rPr lang="pl-PL" b="1" dirty="0">
                <a:solidFill>
                  <a:schemeClr val="accent1"/>
                </a:solidFill>
              </a:rPr>
              <a:t> </a:t>
            </a:r>
            <a:r>
              <a:rPr lang="pl-PL" b="1" dirty="0" err="1">
                <a:solidFill>
                  <a:schemeClr val="accent1"/>
                </a:solidFill>
              </a:rPr>
              <a:t>perspiciatis</a:t>
            </a:r>
            <a:endParaRPr lang="pl-PL" b="1" dirty="0">
              <a:solidFill>
                <a:schemeClr val="accent1"/>
              </a:solidFill>
            </a:endParaRPr>
          </a:p>
          <a:p>
            <a:r>
              <a:rPr lang="pl-PL" dirty="0" err="1"/>
              <a:t>Unde</a:t>
            </a:r>
            <a:r>
              <a:rPr lang="pl-PL" dirty="0"/>
              <a:t> </a:t>
            </a:r>
            <a:r>
              <a:rPr lang="pl-PL" dirty="0" err="1"/>
              <a:t>omnis</a:t>
            </a:r>
            <a:r>
              <a:rPr lang="pl-PL" dirty="0"/>
              <a:t> </a:t>
            </a:r>
            <a:r>
              <a:rPr lang="pl-PL" dirty="0" err="1"/>
              <a:t>iste</a:t>
            </a:r>
            <a:r>
              <a:rPr lang="pl-PL" dirty="0"/>
              <a:t> </a:t>
            </a:r>
            <a:r>
              <a:rPr lang="pl-PL" dirty="0" err="1"/>
              <a:t>natus</a:t>
            </a:r>
            <a:r>
              <a:rPr lang="pl-PL" dirty="0"/>
              <a:t> error sit </a:t>
            </a:r>
            <a:r>
              <a:rPr lang="pl-PL" dirty="0" err="1"/>
              <a:t>voluptatem</a:t>
            </a:r>
            <a:r>
              <a:rPr lang="pl-PL" dirty="0"/>
              <a:t> </a:t>
            </a:r>
            <a:r>
              <a:rPr lang="pl-PL" dirty="0" err="1"/>
              <a:t>accusantium</a:t>
            </a:r>
            <a:r>
              <a:rPr lang="pl-PL" dirty="0"/>
              <a:t> </a:t>
            </a:r>
            <a:r>
              <a:rPr lang="pl-PL" dirty="0" err="1"/>
              <a:t>doloremque</a:t>
            </a:r>
            <a:r>
              <a:rPr lang="pl-PL" dirty="0"/>
              <a:t> </a:t>
            </a:r>
            <a:r>
              <a:rPr lang="pl-PL" dirty="0" err="1"/>
              <a:t>laudantium</a:t>
            </a:r>
            <a:r>
              <a:rPr lang="pl-PL" dirty="0"/>
              <a:t>, </a:t>
            </a:r>
            <a:r>
              <a:rPr lang="pl-PL" dirty="0" err="1"/>
              <a:t>totam</a:t>
            </a:r>
            <a:r>
              <a:rPr lang="pl-PL" dirty="0"/>
              <a:t> rem </a:t>
            </a:r>
            <a:r>
              <a:rPr lang="pl-PL" dirty="0" err="1"/>
              <a:t>aperiam</a:t>
            </a:r>
            <a:r>
              <a:rPr lang="pl-PL" dirty="0"/>
              <a:t>, </a:t>
            </a:r>
            <a:r>
              <a:rPr lang="pl-PL" dirty="0" err="1"/>
              <a:t>eaque</a:t>
            </a:r>
            <a:r>
              <a:rPr lang="pl-PL" dirty="0"/>
              <a:t> </a:t>
            </a:r>
            <a:r>
              <a:rPr lang="pl-PL" dirty="0" err="1"/>
              <a:t>ipsa</a:t>
            </a:r>
            <a:r>
              <a:rPr lang="pl-PL" dirty="0"/>
              <a:t> </a:t>
            </a:r>
            <a:r>
              <a:rPr lang="pl-PL" dirty="0" err="1"/>
              <a:t>quae</a:t>
            </a:r>
            <a:r>
              <a:rPr lang="pl-PL" dirty="0"/>
              <a:t> ab illo </a:t>
            </a:r>
            <a:r>
              <a:rPr lang="pl-PL" dirty="0" err="1"/>
              <a:t>inventore</a:t>
            </a:r>
            <a:r>
              <a:rPr lang="pl-PL" dirty="0"/>
              <a:t> </a:t>
            </a:r>
            <a:r>
              <a:rPr lang="pl-PL" dirty="0" err="1"/>
              <a:t>veritatis</a:t>
            </a:r>
            <a:r>
              <a:rPr lang="pl-PL" dirty="0"/>
              <a:t> et quasi </a:t>
            </a:r>
            <a:r>
              <a:rPr lang="pl-PL" dirty="0" err="1"/>
              <a:t>architecto</a:t>
            </a:r>
            <a:r>
              <a:rPr lang="pl-PL" dirty="0"/>
              <a:t> </a:t>
            </a:r>
            <a:r>
              <a:rPr lang="pl-PL" dirty="0" err="1"/>
              <a:t>beatae</a:t>
            </a:r>
            <a:r>
              <a:rPr lang="pl-PL" dirty="0"/>
              <a:t> vitae dicta </a:t>
            </a:r>
            <a:r>
              <a:rPr lang="pl-PL" dirty="0" err="1"/>
              <a:t>sunt</a:t>
            </a:r>
            <a:r>
              <a:rPr lang="pl-PL" dirty="0"/>
              <a:t> </a:t>
            </a:r>
            <a:r>
              <a:rPr lang="pl-PL" dirty="0" err="1"/>
              <a:t>explicabo</a:t>
            </a:r>
            <a:r>
              <a:rPr lang="pl-PL" dirty="0"/>
              <a:t>.</a:t>
            </a:r>
          </a:p>
          <a:p>
            <a:r>
              <a:rPr lang="pl-PL" b="1" dirty="0" err="1">
                <a:solidFill>
                  <a:schemeClr val="accent1"/>
                </a:solidFill>
              </a:rPr>
              <a:t>Nemo</a:t>
            </a:r>
            <a:r>
              <a:rPr lang="pl-PL" b="1" dirty="0">
                <a:solidFill>
                  <a:schemeClr val="accent1"/>
                </a:solidFill>
              </a:rPr>
              <a:t> </a:t>
            </a:r>
            <a:r>
              <a:rPr lang="pl-PL" b="1" dirty="0" err="1">
                <a:solidFill>
                  <a:schemeClr val="accent1"/>
                </a:solidFill>
              </a:rPr>
              <a:t>enim</a:t>
            </a:r>
            <a:r>
              <a:rPr lang="pl-PL" b="1" dirty="0">
                <a:solidFill>
                  <a:schemeClr val="accent1"/>
                </a:solidFill>
              </a:rPr>
              <a:t> </a:t>
            </a:r>
            <a:r>
              <a:rPr lang="pl-PL" b="1" dirty="0" err="1">
                <a:solidFill>
                  <a:schemeClr val="accent1"/>
                </a:solidFill>
              </a:rPr>
              <a:t>ipsam</a:t>
            </a:r>
            <a:endParaRPr lang="pl-PL" b="1" dirty="0">
              <a:solidFill>
                <a:schemeClr val="accent1"/>
              </a:solidFill>
            </a:endParaRPr>
          </a:p>
          <a:p>
            <a:r>
              <a:rPr lang="pl-PL" dirty="0" err="1"/>
              <a:t>Voluptatem</a:t>
            </a:r>
            <a:r>
              <a:rPr lang="pl-PL" dirty="0"/>
              <a:t> </a:t>
            </a:r>
            <a:r>
              <a:rPr lang="pl-PL" dirty="0" err="1"/>
              <a:t>quia</a:t>
            </a:r>
            <a:r>
              <a:rPr lang="pl-PL" dirty="0"/>
              <a:t> </a:t>
            </a:r>
            <a:r>
              <a:rPr lang="pl-PL" dirty="0" err="1"/>
              <a:t>voluptas</a:t>
            </a:r>
            <a:r>
              <a:rPr lang="pl-PL" dirty="0"/>
              <a:t> sit </a:t>
            </a:r>
            <a:r>
              <a:rPr lang="pl-PL" dirty="0" err="1"/>
              <a:t>aspernatur</a:t>
            </a:r>
            <a:r>
              <a:rPr lang="pl-PL" dirty="0"/>
              <a:t> aut </a:t>
            </a:r>
            <a:r>
              <a:rPr lang="pl-PL" dirty="0" err="1"/>
              <a:t>odit</a:t>
            </a:r>
            <a:r>
              <a:rPr lang="pl-PL" dirty="0"/>
              <a:t> aut </a:t>
            </a:r>
            <a:r>
              <a:rPr lang="pl-PL" dirty="0" err="1"/>
              <a:t>fugit</a:t>
            </a:r>
            <a:r>
              <a:rPr lang="pl-PL" dirty="0"/>
              <a:t>, </a:t>
            </a:r>
            <a:r>
              <a:rPr lang="pl-PL" dirty="0" err="1"/>
              <a:t>sed</a:t>
            </a:r>
            <a:r>
              <a:rPr lang="pl-PL" dirty="0"/>
              <a:t> </a:t>
            </a:r>
            <a:r>
              <a:rPr lang="pl-PL" dirty="0" err="1"/>
              <a:t>quia</a:t>
            </a:r>
            <a:r>
              <a:rPr lang="pl-PL" dirty="0"/>
              <a:t> </a:t>
            </a:r>
            <a:r>
              <a:rPr lang="pl-PL" dirty="0" err="1"/>
              <a:t>consequuntur</a:t>
            </a:r>
            <a:r>
              <a:rPr lang="pl-PL" dirty="0"/>
              <a:t> </a:t>
            </a:r>
            <a:r>
              <a:rPr lang="pl-PL" dirty="0" err="1"/>
              <a:t>magni</a:t>
            </a:r>
            <a:r>
              <a:rPr lang="pl-PL" dirty="0"/>
              <a:t> </a:t>
            </a:r>
            <a:r>
              <a:rPr lang="pl-PL" dirty="0" err="1"/>
              <a:t>dolores</a:t>
            </a:r>
            <a:r>
              <a:rPr lang="pl-PL" dirty="0"/>
              <a:t> </a:t>
            </a:r>
            <a:r>
              <a:rPr lang="pl-PL" dirty="0" err="1"/>
              <a:t>eos</a:t>
            </a:r>
            <a:r>
              <a:rPr lang="pl-PL" dirty="0"/>
              <a:t> qui </a:t>
            </a:r>
            <a:r>
              <a:rPr lang="pl-PL" dirty="0" err="1"/>
              <a:t>ratione</a:t>
            </a:r>
            <a:r>
              <a:rPr lang="pl-PL" dirty="0"/>
              <a:t> </a:t>
            </a:r>
            <a:r>
              <a:rPr lang="pl-PL" dirty="0" err="1"/>
              <a:t>voluptatem</a:t>
            </a:r>
            <a:r>
              <a:rPr lang="pl-PL" dirty="0"/>
              <a:t> </a:t>
            </a:r>
            <a:r>
              <a:rPr lang="pl-PL" dirty="0" err="1"/>
              <a:t>sequi</a:t>
            </a:r>
            <a:r>
              <a:rPr lang="pl-PL" dirty="0"/>
              <a:t> </a:t>
            </a:r>
            <a:r>
              <a:rPr lang="pl-PL" dirty="0" err="1"/>
              <a:t>nesciunt</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 </a:t>
            </a:r>
            <a:r>
              <a:rPr lang="pl-PL" dirty="0" err="1"/>
              <a:t>ut</a:t>
            </a:r>
            <a:r>
              <a:rPr lang="pl-PL" dirty="0"/>
              <a:t> </a:t>
            </a:r>
            <a:r>
              <a:rPr lang="pl-PL" dirty="0" err="1"/>
              <a:t>aliquip</a:t>
            </a:r>
            <a:r>
              <a:rPr lang="pl-PL" dirty="0"/>
              <a:t> ex </a:t>
            </a:r>
            <a:r>
              <a:rPr lang="pl-PL" dirty="0" err="1"/>
              <a:t>ea</a:t>
            </a:r>
            <a:r>
              <a:rPr lang="pl-PL" dirty="0"/>
              <a:t> </a:t>
            </a:r>
            <a:r>
              <a:rPr lang="pl-PL" dirty="0" err="1"/>
              <a:t>commodo</a:t>
            </a:r>
            <a:r>
              <a:rPr lang="pl-PL" dirty="0"/>
              <a:t> </a:t>
            </a:r>
            <a:r>
              <a:rPr lang="pl-PL" dirty="0" err="1"/>
              <a:t>consequat</a:t>
            </a:r>
            <a:r>
              <a:rPr lang="pl-PL" dirty="0"/>
              <a:t>. </a:t>
            </a:r>
          </a:p>
          <a:p>
            <a:r>
              <a:rPr lang="pl-PL" b="1" dirty="0" err="1">
                <a:solidFill>
                  <a:schemeClr val="accent1"/>
                </a:solidFill>
              </a:rPr>
              <a:t>Consectetur</a:t>
            </a:r>
            <a:r>
              <a:rPr lang="pl-PL" b="1" dirty="0">
                <a:solidFill>
                  <a:schemeClr val="accent1"/>
                </a:solidFill>
              </a:rPr>
              <a:t> </a:t>
            </a:r>
            <a:r>
              <a:rPr lang="pl-PL" b="1" dirty="0" err="1">
                <a:solidFill>
                  <a:schemeClr val="accent1"/>
                </a:solidFill>
              </a:rPr>
              <a:t>adipisci</a:t>
            </a:r>
            <a:r>
              <a:rPr lang="pl-PL" b="1" dirty="0">
                <a:solidFill>
                  <a:schemeClr val="accent1"/>
                </a:solidFill>
              </a:rPr>
              <a:t> </a:t>
            </a:r>
            <a:r>
              <a:rPr lang="pl-PL" b="1" dirty="0" err="1">
                <a:solidFill>
                  <a:schemeClr val="accent1"/>
                </a:solidFill>
              </a:rPr>
              <a:t>velit</a:t>
            </a:r>
            <a:endParaRPr lang="pl-PL" b="1" dirty="0">
              <a:solidFill>
                <a:schemeClr val="accent1"/>
              </a:solidFill>
            </a:endParaRPr>
          </a:p>
          <a:p>
            <a:r>
              <a:rPr lang="pl-PL" dirty="0" err="1"/>
              <a:t>Sed</a:t>
            </a:r>
            <a:r>
              <a:rPr lang="pl-PL" dirty="0"/>
              <a:t> </a:t>
            </a:r>
            <a:r>
              <a:rPr lang="pl-PL" dirty="0" err="1"/>
              <a:t>quia</a:t>
            </a:r>
            <a:r>
              <a:rPr lang="pl-PL" dirty="0"/>
              <a:t> non </a:t>
            </a:r>
            <a:r>
              <a:rPr lang="pl-PL" dirty="0" err="1"/>
              <a:t>numquam</a:t>
            </a:r>
            <a:r>
              <a:rPr lang="pl-PL" dirty="0"/>
              <a:t> </a:t>
            </a:r>
            <a:r>
              <a:rPr lang="pl-PL" dirty="0" err="1"/>
              <a:t>eius</a:t>
            </a:r>
            <a:r>
              <a:rPr lang="pl-PL" dirty="0"/>
              <a:t> </a:t>
            </a:r>
            <a:r>
              <a:rPr lang="pl-PL" dirty="0" err="1"/>
              <a:t>modi</a:t>
            </a:r>
            <a:r>
              <a:rPr lang="pl-PL" dirty="0"/>
              <a:t> </a:t>
            </a:r>
            <a:r>
              <a:rPr lang="pl-PL" dirty="0" err="1"/>
              <a:t>tempora</a:t>
            </a:r>
            <a:r>
              <a:rPr lang="pl-PL" dirty="0"/>
              <a:t> </a:t>
            </a:r>
            <a:r>
              <a:rPr lang="pl-PL" dirty="0" err="1"/>
              <a:t>incidunt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magnam</a:t>
            </a:r>
            <a:r>
              <a:rPr lang="pl-PL" dirty="0"/>
              <a:t> </a:t>
            </a:r>
            <a:r>
              <a:rPr lang="pl-PL" dirty="0" err="1"/>
              <a:t>aliquam</a:t>
            </a:r>
            <a:r>
              <a:rPr lang="pl-PL" dirty="0"/>
              <a:t> </a:t>
            </a:r>
            <a:r>
              <a:rPr lang="pl-PL" dirty="0" err="1"/>
              <a:t>quaerat</a:t>
            </a:r>
            <a:r>
              <a:rPr lang="pl-PL" dirty="0"/>
              <a:t> </a:t>
            </a:r>
            <a:r>
              <a:rPr lang="pl-PL" dirty="0" err="1"/>
              <a:t>voluptatem</a:t>
            </a:r>
            <a:r>
              <a:rPr lang="pl-PL" dirty="0"/>
              <a:t>. </a:t>
            </a:r>
            <a:r>
              <a:rPr lang="pl-PL" dirty="0" err="1"/>
              <a:t>Ut</a:t>
            </a:r>
            <a:r>
              <a:rPr lang="pl-PL" dirty="0"/>
              <a:t> </a:t>
            </a:r>
            <a:r>
              <a:rPr lang="pl-PL" dirty="0" err="1"/>
              <a:t>enim</a:t>
            </a:r>
            <a:r>
              <a:rPr lang="pl-PL" dirty="0"/>
              <a:t> ad minima </a:t>
            </a:r>
            <a:r>
              <a:rPr lang="pl-PL" dirty="0" err="1"/>
              <a:t>veniam</a:t>
            </a:r>
            <a:r>
              <a:rPr lang="pl-PL" dirty="0"/>
              <a:t>, </a:t>
            </a:r>
            <a:r>
              <a:rPr lang="pl-PL" dirty="0" err="1"/>
              <a:t>quis</a:t>
            </a:r>
            <a:r>
              <a:rPr lang="pl-PL" dirty="0"/>
              <a:t> </a:t>
            </a:r>
            <a:r>
              <a:rPr lang="pl-PL" dirty="0" err="1"/>
              <a:t>nostrum</a:t>
            </a:r>
            <a:r>
              <a:rPr lang="pl-PL" dirty="0"/>
              <a:t> </a:t>
            </a:r>
            <a:r>
              <a:rPr lang="pl-PL" dirty="0" err="1"/>
              <a:t>exercitationem</a:t>
            </a:r>
            <a:r>
              <a:rPr lang="pl-PL" dirty="0"/>
              <a:t> </a:t>
            </a:r>
            <a:r>
              <a:rPr lang="pl-PL" dirty="0" err="1"/>
              <a:t>ullam</a:t>
            </a:r>
            <a:r>
              <a:rPr lang="pl-PL" dirty="0"/>
              <a:t> </a:t>
            </a:r>
            <a:r>
              <a:rPr lang="pl-PL" dirty="0" err="1"/>
              <a:t>corporis</a:t>
            </a:r>
            <a:r>
              <a:rPr lang="pl-PL" dirty="0"/>
              <a:t> </a:t>
            </a:r>
            <a:r>
              <a:rPr lang="pl-PL" dirty="0" err="1"/>
              <a:t>suscipit</a:t>
            </a:r>
            <a:r>
              <a:rPr lang="pl-PL" dirty="0"/>
              <a:t> </a:t>
            </a:r>
            <a:r>
              <a:rPr lang="pl-PL" dirty="0" err="1"/>
              <a:t>laboriosam</a:t>
            </a:r>
            <a:r>
              <a:rPr lang="pl-PL" dirty="0"/>
              <a:t>. </a:t>
            </a:r>
          </a:p>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 </a:t>
            </a:r>
            <a:r>
              <a:rPr lang="pl-PL" dirty="0" err="1"/>
              <a:t>ut</a:t>
            </a:r>
            <a:r>
              <a:rPr lang="pl-PL" dirty="0"/>
              <a:t> </a:t>
            </a:r>
            <a:r>
              <a:rPr lang="pl-PL" dirty="0" err="1"/>
              <a:t>aliquip</a:t>
            </a:r>
            <a:r>
              <a:rPr lang="pl-PL" dirty="0"/>
              <a:t> ex </a:t>
            </a:r>
            <a:r>
              <a:rPr lang="pl-PL" dirty="0" err="1"/>
              <a:t>ea</a:t>
            </a:r>
            <a:r>
              <a:rPr lang="pl-PL" dirty="0"/>
              <a:t> </a:t>
            </a:r>
            <a:r>
              <a:rPr lang="pl-PL" dirty="0" err="1"/>
              <a:t>commodo</a:t>
            </a:r>
            <a:r>
              <a:rPr lang="pl-PL" dirty="0"/>
              <a:t> </a:t>
            </a:r>
            <a:r>
              <a:rPr lang="pl-PL" dirty="0" err="1"/>
              <a:t>consequat</a:t>
            </a:r>
            <a:r>
              <a:rPr lang="pl-PL" dirty="0"/>
              <a:t>. </a:t>
            </a:r>
            <a:r>
              <a:rPr lang="pl-PL" dirty="0" err="1"/>
              <a:t>Unde</a:t>
            </a:r>
            <a:r>
              <a:rPr lang="pl-PL" dirty="0"/>
              <a:t> </a:t>
            </a:r>
            <a:r>
              <a:rPr lang="pl-PL" dirty="0" err="1"/>
              <a:t>omnis</a:t>
            </a:r>
            <a:r>
              <a:rPr lang="pl-PL" dirty="0"/>
              <a:t> </a:t>
            </a:r>
            <a:r>
              <a:rPr lang="pl-PL" dirty="0" err="1"/>
              <a:t>iste</a:t>
            </a:r>
            <a:r>
              <a:rPr lang="pl-PL" dirty="0"/>
              <a:t> </a:t>
            </a:r>
            <a:r>
              <a:rPr lang="pl-PL" dirty="0" err="1"/>
              <a:t>natus</a:t>
            </a:r>
            <a:r>
              <a:rPr lang="pl-PL" dirty="0"/>
              <a:t> error sit </a:t>
            </a:r>
            <a:r>
              <a:rPr lang="pl-PL" dirty="0" err="1"/>
              <a:t>voluptatem</a:t>
            </a:r>
            <a:r>
              <a:rPr lang="pl-PL" dirty="0"/>
              <a:t> </a:t>
            </a:r>
            <a:r>
              <a:rPr lang="pl-PL" dirty="0" err="1"/>
              <a:t>accusantium</a:t>
            </a:r>
            <a:r>
              <a:rPr lang="pl-PL" dirty="0"/>
              <a:t> </a:t>
            </a:r>
            <a:r>
              <a:rPr lang="pl-PL" dirty="0" err="1"/>
              <a:t>doloremque</a:t>
            </a:r>
            <a:r>
              <a:rPr lang="pl-PL" dirty="0"/>
              <a:t> </a:t>
            </a:r>
            <a:r>
              <a:rPr lang="pl-PL" dirty="0" err="1"/>
              <a:t>laudantium</a:t>
            </a:r>
            <a:r>
              <a:rPr lang="pl-PL" dirty="0"/>
              <a:t>.</a:t>
            </a:r>
          </a:p>
          <a:p>
            <a:endParaRPr lang="pl-PL" dirty="0"/>
          </a:p>
        </p:txBody>
      </p:sp>
    </p:spTree>
    <p:extLst>
      <p:ext uri="{BB962C8B-B14F-4D97-AF65-F5344CB8AC3E}">
        <p14:creationId xmlns:p14="http://schemas.microsoft.com/office/powerpoint/2010/main" val="799763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D75ACB10-6670-994D-C504-DE9C9B073C55}"/>
              </a:ext>
            </a:extLst>
          </p:cNvPr>
          <p:cNvSpPr/>
          <p:nvPr/>
        </p:nvSpPr>
        <p:spPr>
          <a:xfrm>
            <a:off x="1903749" y="2041401"/>
            <a:ext cx="2605310" cy="37275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C717E66E-CBB1-79E0-8A32-B0B9D5450BAD}"/>
              </a:ext>
            </a:extLst>
          </p:cNvPr>
          <p:cNvSpPr/>
          <p:nvPr/>
        </p:nvSpPr>
        <p:spPr>
          <a:xfrm>
            <a:off x="4853987" y="2041400"/>
            <a:ext cx="2605310" cy="37275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extLst>
              <a:ext uri="{FF2B5EF4-FFF2-40B4-BE49-F238E27FC236}">
                <a16:creationId xmlns:a16="http://schemas.microsoft.com/office/drawing/2014/main" id="{3B5CF43D-D49C-022D-477F-D9A2CE675D63}"/>
              </a:ext>
            </a:extLst>
          </p:cNvPr>
          <p:cNvSpPr/>
          <p:nvPr/>
        </p:nvSpPr>
        <p:spPr>
          <a:xfrm>
            <a:off x="7803594" y="2052533"/>
            <a:ext cx="2605310" cy="37275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daty 1">
            <a:extLst>
              <a:ext uri="{FF2B5EF4-FFF2-40B4-BE49-F238E27FC236}">
                <a16:creationId xmlns:a16="http://schemas.microsoft.com/office/drawing/2014/main" id="{B2BA10BF-F6C7-F3B7-2514-179A5DCFB3E1}"/>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6F9F060E-E0B0-F158-13F2-DFA2FECA30FB}"/>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B850E352-E6BA-6D09-95FE-7A4CFC4AFC4C}"/>
              </a:ext>
            </a:extLst>
          </p:cNvPr>
          <p:cNvSpPr>
            <a:spLocks noGrp="1"/>
          </p:cNvSpPr>
          <p:nvPr>
            <p:ph type="sldNum" sz="quarter" idx="12"/>
          </p:nvPr>
        </p:nvSpPr>
        <p:spPr/>
        <p:txBody>
          <a:bodyPr/>
          <a:lstStyle/>
          <a:p>
            <a:fld id="{40208306-4DD9-4F71-B1FF-D65266000FA4}" type="slidenum">
              <a:rPr lang="pl-PL" smtClean="0"/>
              <a:t>26</a:t>
            </a:fld>
            <a:endParaRPr lang="pl-PL"/>
          </a:p>
        </p:txBody>
      </p:sp>
      <p:sp>
        <p:nvSpPr>
          <p:cNvPr id="5" name="Tytuł 4">
            <a:extLst>
              <a:ext uri="{FF2B5EF4-FFF2-40B4-BE49-F238E27FC236}">
                <a16:creationId xmlns:a16="http://schemas.microsoft.com/office/drawing/2014/main" id="{9CB88C09-9ACC-DA54-4968-8C1F3910CD8C}"/>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0CF87BDA-BC0F-5851-F291-6F196076FB03}"/>
              </a:ext>
            </a:extLst>
          </p:cNvPr>
          <p:cNvSpPr>
            <a:spLocks noGrp="1"/>
          </p:cNvSpPr>
          <p:nvPr>
            <p:ph type="body" sz="quarter" idx="39"/>
          </p:nvPr>
        </p:nvSpPr>
        <p:spPr/>
        <p:txBody>
          <a:bodyPr/>
          <a:lstStyle/>
          <a:p>
            <a:r>
              <a:rPr lang="pl-PL" b="1" dirty="0"/>
              <a:t>PART 1</a:t>
            </a:r>
            <a:endParaRPr lang="pl-PL" dirty="0"/>
          </a:p>
        </p:txBody>
      </p:sp>
      <p:sp>
        <p:nvSpPr>
          <p:cNvPr id="7" name="Symbol zastępczy tekstu 6">
            <a:extLst>
              <a:ext uri="{FF2B5EF4-FFF2-40B4-BE49-F238E27FC236}">
                <a16:creationId xmlns:a16="http://schemas.microsoft.com/office/drawing/2014/main" id="{DB358FBE-07FC-1285-C5A9-E244B02D48A2}"/>
              </a:ext>
            </a:extLst>
          </p:cNvPr>
          <p:cNvSpPr>
            <a:spLocks noGrp="1"/>
          </p:cNvSpPr>
          <p:nvPr>
            <p:ph type="body" sz="quarter" idx="40"/>
          </p:nvPr>
        </p:nvSpPr>
        <p:spPr/>
        <p:txBody>
          <a:bodyPr/>
          <a:lstStyle/>
          <a:p>
            <a:r>
              <a:rPr lang="pl-PL" b="1" dirty="0"/>
              <a:t>PART 2</a:t>
            </a:r>
            <a:endParaRPr lang="pl-PL" dirty="0"/>
          </a:p>
        </p:txBody>
      </p:sp>
      <p:sp>
        <p:nvSpPr>
          <p:cNvPr id="8" name="Symbol zastępczy tekstu 7">
            <a:extLst>
              <a:ext uri="{FF2B5EF4-FFF2-40B4-BE49-F238E27FC236}">
                <a16:creationId xmlns:a16="http://schemas.microsoft.com/office/drawing/2014/main" id="{1F4D6342-21F3-1FA7-8D6C-746F51AFC7DD}"/>
              </a:ext>
            </a:extLst>
          </p:cNvPr>
          <p:cNvSpPr>
            <a:spLocks noGrp="1"/>
          </p:cNvSpPr>
          <p:nvPr>
            <p:ph type="body" sz="quarter" idx="42"/>
          </p:nvPr>
        </p:nvSpPr>
        <p:spPr/>
        <p:txBody>
          <a:bodyPr/>
          <a:lstStyle/>
          <a:p>
            <a:r>
              <a:rPr lang="pl-PL" b="1" dirty="0"/>
              <a:t>PART 3</a:t>
            </a:r>
            <a:endParaRPr lang="pl-PL" dirty="0"/>
          </a:p>
        </p:txBody>
      </p:sp>
      <p:sp>
        <p:nvSpPr>
          <p:cNvPr id="9" name="Symbol zastępczy tekstu 8">
            <a:extLst>
              <a:ext uri="{FF2B5EF4-FFF2-40B4-BE49-F238E27FC236}">
                <a16:creationId xmlns:a16="http://schemas.microsoft.com/office/drawing/2014/main" id="{ECE3DBBB-BBB0-925E-5227-C55E0E7DDBD1}"/>
              </a:ext>
            </a:extLst>
          </p:cNvPr>
          <p:cNvSpPr>
            <a:spLocks noGrp="1"/>
          </p:cNvSpPr>
          <p:nvPr>
            <p:ph type="body" sz="quarter" idx="44"/>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 </a:t>
            </a:r>
            <a:r>
              <a:rPr lang="pl-PL" dirty="0" err="1"/>
              <a:t>ut</a:t>
            </a:r>
            <a:r>
              <a:rPr lang="pl-PL" dirty="0"/>
              <a:t> </a:t>
            </a:r>
            <a:r>
              <a:rPr lang="pl-PL" dirty="0" err="1"/>
              <a:t>aliquip</a:t>
            </a:r>
            <a:r>
              <a:rPr lang="pl-PL" dirty="0"/>
              <a:t>. </a:t>
            </a:r>
          </a:p>
          <a:p>
            <a:endParaRPr lang="pl-PL" dirty="0"/>
          </a:p>
        </p:txBody>
      </p:sp>
      <p:sp>
        <p:nvSpPr>
          <p:cNvPr id="10" name="Symbol zastępczy tekstu 9">
            <a:extLst>
              <a:ext uri="{FF2B5EF4-FFF2-40B4-BE49-F238E27FC236}">
                <a16:creationId xmlns:a16="http://schemas.microsoft.com/office/drawing/2014/main" id="{ACD4020F-5153-539E-75B6-89D84D6BF6E9}"/>
              </a:ext>
            </a:extLst>
          </p:cNvPr>
          <p:cNvSpPr>
            <a:spLocks noGrp="1"/>
          </p:cNvSpPr>
          <p:nvPr>
            <p:ph type="body" sz="quarter" idx="45"/>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 </a:t>
            </a:r>
            <a:r>
              <a:rPr lang="pl-PL" dirty="0" err="1"/>
              <a:t>ut</a:t>
            </a:r>
            <a:r>
              <a:rPr lang="pl-PL" dirty="0"/>
              <a:t> </a:t>
            </a:r>
            <a:r>
              <a:rPr lang="pl-PL" dirty="0" err="1"/>
              <a:t>aliquip</a:t>
            </a:r>
            <a:r>
              <a:rPr lang="pl-PL" dirty="0"/>
              <a:t>. </a:t>
            </a:r>
          </a:p>
          <a:p>
            <a:endParaRPr lang="pl-PL" dirty="0"/>
          </a:p>
        </p:txBody>
      </p:sp>
      <p:sp>
        <p:nvSpPr>
          <p:cNvPr id="11" name="Symbol zastępczy tekstu 10">
            <a:extLst>
              <a:ext uri="{FF2B5EF4-FFF2-40B4-BE49-F238E27FC236}">
                <a16:creationId xmlns:a16="http://schemas.microsoft.com/office/drawing/2014/main" id="{D2EC0F88-CF30-A1DA-7E2A-AE596BF3D793}"/>
              </a:ext>
            </a:extLst>
          </p:cNvPr>
          <p:cNvSpPr>
            <a:spLocks noGrp="1"/>
          </p:cNvSpPr>
          <p:nvPr>
            <p:ph type="body" sz="quarter" idx="46"/>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 </a:t>
            </a:r>
            <a:r>
              <a:rPr lang="pl-PL" dirty="0" err="1"/>
              <a:t>ut</a:t>
            </a:r>
            <a:r>
              <a:rPr lang="pl-PL" dirty="0"/>
              <a:t> </a:t>
            </a:r>
            <a:r>
              <a:rPr lang="pl-PL" dirty="0" err="1"/>
              <a:t>aliquip</a:t>
            </a:r>
            <a:r>
              <a:rPr lang="pl-PL" dirty="0"/>
              <a:t>. </a:t>
            </a:r>
          </a:p>
          <a:p>
            <a:endParaRPr lang="pl-PL" dirty="0"/>
          </a:p>
        </p:txBody>
      </p:sp>
      <p:cxnSp>
        <p:nvCxnSpPr>
          <p:cNvPr id="15" name="Łącznik prosty 14">
            <a:extLst>
              <a:ext uri="{FF2B5EF4-FFF2-40B4-BE49-F238E27FC236}">
                <a16:creationId xmlns:a16="http://schemas.microsoft.com/office/drawing/2014/main" id="{85E9F2D6-C314-0838-3F4A-81C2DF59211F}"/>
              </a:ext>
            </a:extLst>
          </p:cNvPr>
          <p:cNvCxnSpPr>
            <a:cxnSpLocks/>
          </p:cNvCxnSpPr>
          <p:nvPr/>
        </p:nvCxnSpPr>
        <p:spPr>
          <a:xfrm>
            <a:off x="2264229" y="2907371"/>
            <a:ext cx="1889759"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cxnSp>
        <p:nvCxnSpPr>
          <p:cNvPr id="16" name="Łącznik prosty 15">
            <a:extLst>
              <a:ext uri="{FF2B5EF4-FFF2-40B4-BE49-F238E27FC236}">
                <a16:creationId xmlns:a16="http://schemas.microsoft.com/office/drawing/2014/main" id="{3378F769-2E93-EE71-7181-845C17622B7E}"/>
              </a:ext>
            </a:extLst>
          </p:cNvPr>
          <p:cNvCxnSpPr>
            <a:cxnSpLocks/>
          </p:cNvCxnSpPr>
          <p:nvPr/>
        </p:nvCxnSpPr>
        <p:spPr>
          <a:xfrm>
            <a:off x="5267381" y="2919142"/>
            <a:ext cx="1889759"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cxnSp>
        <p:nvCxnSpPr>
          <p:cNvPr id="17" name="Łącznik prosty 16">
            <a:extLst>
              <a:ext uri="{FF2B5EF4-FFF2-40B4-BE49-F238E27FC236}">
                <a16:creationId xmlns:a16="http://schemas.microsoft.com/office/drawing/2014/main" id="{8F78A7D1-36FB-092D-AE9A-A9C5DB4694A1}"/>
              </a:ext>
            </a:extLst>
          </p:cNvPr>
          <p:cNvCxnSpPr>
            <a:cxnSpLocks/>
          </p:cNvCxnSpPr>
          <p:nvPr/>
        </p:nvCxnSpPr>
        <p:spPr>
          <a:xfrm>
            <a:off x="8156029" y="2919142"/>
            <a:ext cx="1889759" cy="0"/>
          </a:xfrm>
          <a:prstGeom prst="line">
            <a:avLst/>
          </a:prstGeom>
          <a:ln w="28575">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2983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077FF8D-19E8-24D5-934A-E1BAE9D24CC3}"/>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46055AFA-C7F2-1879-D5F9-4BA87CF24ED8}"/>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D6BCB90-DFC2-6609-3713-B6C432B353EC}"/>
              </a:ext>
            </a:extLst>
          </p:cNvPr>
          <p:cNvSpPr>
            <a:spLocks noGrp="1"/>
          </p:cNvSpPr>
          <p:nvPr>
            <p:ph type="sldNum" sz="quarter" idx="12"/>
          </p:nvPr>
        </p:nvSpPr>
        <p:spPr/>
        <p:txBody>
          <a:bodyPr/>
          <a:lstStyle/>
          <a:p>
            <a:fld id="{40208306-4DD9-4F71-B1FF-D65266000FA4}" type="slidenum">
              <a:rPr lang="pl-PL" smtClean="0"/>
              <a:t>27</a:t>
            </a:fld>
            <a:endParaRPr lang="pl-PL"/>
          </a:p>
        </p:txBody>
      </p:sp>
      <p:sp>
        <p:nvSpPr>
          <p:cNvPr id="5" name="Tytuł 4">
            <a:extLst>
              <a:ext uri="{FF2B5EF4-FFF2-40B4-BE49-F238E27FC236}">
                <a16:creationId xmlns:a16="http://schemas.microsoft.com/office/drawing/2014/main" id="{E27F2621-2876-5F06-2262-371C3F362F0B}"/>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3300363B-177D-C76F-4118-2AA71DB46AC3}"/>
              </a:ext>
            </a:extLst>
          </p:cNvPr>
          <p:cNvSpPr>
            <a:spLocks noGrp="1"/>
          </p:cNvSpPr>
          <p:nvPr>
            <p:ph type="body" sz="quarter" idx="26"/>
          </p:nvPr>
        </p:nvSpPr>
        <p:spPr/>
        <p:txBody>
          <a:bodyPr/>
          <a:lstStyle/>
          <a:p>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beatae vitae dicta sunt </a:t>
            </a:r>
            <a:r>
              <a:rPr lang="en-US" dirty="0" err="1"/>
              <a:t>explicabo</a:t>
            </a:r>
            <a:r>
              <a:rPr lang="en-US" dirty="0"/>
              <a:t>.</a:t>
            </a:r>
            <a:endParaRPr lang="pl-PL" dirty="0"/>
          </a:p>
          <a:p>
            <a:r>
              <a:rPr lang="en-US" dirty="0"/>
              <a:t>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pl-PL" dirty="0"/>
              <a:t>.</a:t>
            </a:r>
          </a:p>
          <a:p>
            <a:endParaRPr lang="pl-PL" dirty="0"/>
          </a:p>
        </p:txBody>
      </p:sp>
      <p:sp>
        <p:nvSpPr>
          <p:cNvPr id="7" name="Symbol zastępczy tekstu 6">
            <a:extLst>
              <a:ext uri="{FF2B5EF4-FFF2-40B4-BE49-F238E27FC236}">
                <a16:creationId xmlns:a16="http://schemas.microsoft.com/office/drawing/2014/main" id="{20161ACD-3E59-C9A4-7359-54283F6FF679}"/>
              </a:ext>
            </a:extLst>
          </p:cNvPr>
          <p:cNvSpPr>
            <a:spLocks noGrp="1"/>
          </p:cNvSpPr>
          <p:nvPr>
            <p:ph type="body" sz="quarter" idx="36"/>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a:t>
            </a:r>
            <a:br>
              <a:rPr lang="pl-PL" dirty="0"/>
            </a:br>
            <a:r>
              <a:rPr lang="pl-PL" b="1" dirty="0" err="1"/>
              <a:t>Ut</a:t>
            </a:r>
            <a:r>
              <a:rPr lang="pl-PL" b="1" dirty="0"/>
              <a:t> </a:t>
            </a:r>
            <a:r>
              <a:rPr lang="pl-PL" b="1" dirty="0" err="1"/>
              <a:t>enim</a:t>
            </a:r>
            <a:r>
              <a:rPr lang="pl-PL" b="1" dirty="0"/>
              <a:t> ad </a:t>
            </a:r>
            <a:r>
              <a:rPr lang="pl-PL" b="1" dirty="0" err="1"/>
              <a:t>minim</a:t>
            </a:r>
            <a:r>
              <a:rPr lang="pl-PL" b="1" dirty="0"/>
              <a:t> </a:t>
            </a:r>
            <a:r>
              <a:rPr lang="pl-PL" b="1"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a:t>
            </a:r>
          </a:p>
          <a:p>
            <a:r>
              <a:rPr lang="pl-PL" dirty="0" err="1"/>
              <a:t>Duis</a:t>
            </a:r>
            <a:r>
              <a:rPr lang="pl-PL" dirty="0"/>
              <a:t> </a:t>
            </a:r>
            <a:r>
              <a:rPr lang="pl-PL" dirty="0" err="1"/>
              <a:t>aute</a:t>
            </a:r>
            <a:r>
              <a:rPr lang="pl-PL" dirty="0"/>
              <a:t> </a:t>
            </a:r>
            <a:r>
              <a:rPr lang="pl-PL" dirty="0" err="1"/>
              <a:t>irure</a:t>
            </a:r>
            <a:r>
              <a:rPr lang="pl-PL" dirty="0"/>
              <a:t> </a:t>
            </a:r>
            <a:r>
              <a:rPr lang="pl-PL" dirty="0" err="1"/>
              <a:t>dolor</a:t>
            </a:r>
            <a:r>
              <a:rPr lang="pl-PL" dirty="0"/>
              <a:t> in </a:t>
            </a:r>
            <a:r>
              <a:rPr lang="pl-PL" dirty="0" err="1"/>
              <a:t>reprehenderit</a:t>
            </a:r>
            <a:r>
              <a:rPr lang="pl-PL" dirty="0"/>
              <a:t> in </a:t>
            </a:r>
            <a:r>
              <a:rPr lang="pl-PL" dirty="0" err="1"/>
              <a:t>voluptate</a:t>
            </a:r>
            <a:r>
              <a:rPr lang="pl-PL" dirty="0"/>
              <a:t> </a:t>
            </a:r>
            <a:r>
              <a:rPr lang="pl-PL" dirty="0" err="1"/>
              <a:t>velit</a:t>
            </a:r>
            <a:r>
              <a:rPr lang="pl-PL" dirty="0"/>
              <a:t> </a:t>
            </a:r>
            <a:r>
              <a:rPr lang="pl-PL" dirty="0" err="1"/>
              <a:t>esse</a:t>
            </a:r>
            <a:r>
              <a:rPr lang="pl-PL" dirty="0"/>
              <a:t> </a:t>
            </a:r>
            <a:r>
              <a:rPr lang="pl-PL" dirty="0" err="1"/>
              <a:t>cillum</a:t>
            </a:r>
            <a:r>
              <a:rPr lang="pl-PL" dirty="0"/>
              <a:t> </a:t>
            </a:r>
            <a:r>
              <a:rPr lang="pl-PL" dirty="0" err="1"/>
              <a:t>dolore</a:t>
            </a:r>
            <a:r>
              <a:rPr lang="pl-PL" dirty="0"/>
              <a:t> </a:t>
            </a:r>
            <a:r>
              <a:rPr lang="pl-PL" dirty="0" err="1"/>
              <a:t>eu</a:t>
            </a:r>
            <a:r>
              <a:rPr lang="pl-PL" dirty="0"/>
              <a:t> </a:t>
            </a:r>
            <a:r>
              <a:rPr lang="pl-PL" dirty="0" err="1"/>
              <a:t>fugiat</a:t>
            </a:r>
            <a:r>
              <a:rPr lang="pl-PL" dirty="0"/>
              <a:t> </a:t>
            </a:r>
            <a:r>
              <a:rPr lang="pl-PL" dirty="0" err="1"/>
              <a:t>nulla</a:t>
            </a:r>
            <a:r>
              <a:rPr lang="pl-PL" dirty="0"/>
              <a:t> </a:t>
            </a:r>
            <a:r>
              <a:rPr lang="pl-PL" dirty="0" err="1"/>
              <a:t>pariatur</a:t>
            </a:r>
            <a:r>
              <a:rPr lang="pl-PL" dirty="0"/>
              <a:t>. At </a:t>
            </a:r>
            <a:r>
              <a:rPr lang="pl-PL" dirty="0" err="1"/>
              <a:t>vero</a:t>
            </a:r>
            <a:r>
              <a:rPr lang="pl-PL" dirty="0"/>
              <a:t> </a:t>
            </a:r>
            <a:r>
              <a:rPr lang="pl-PL" dirty="0" err="1"/>
              <a:t>eos</a:t>
            </a:r>
            <a:r>
              <a:rPr lang="pl-PL" dirty="0"/>
              <a:t> et </a:t>
            </a:r>
            <a:r>
              <a:rPr lang="pl-PL" dirty="0" err="1"/>
              <a:t>accusamus</a:t>
            </a:r>
            <a:r>
              <a:rPr lang="pl-PL" dirty="0"/>
              <a:t> et </a:t>
            </a:r>
            <a:r>
              <a:rPr lang="pl-PL" dirty="0" err="1"/>
              <a:t>iusto</a:t>
            </a:r>
            <a:r>
              <a:rPr lang="pl-PL" dirty="0"/>
              <a:t> </a:t>
            </a:r>
            <a:r>
              <a:rPr lang="pl-PL" dirty="0" err="1"/>
              <a:t>odio</a:t>
            </a:r>
            <a:r>
              <a:rPr lang="pl-PL" dirty="0"/>
              <a:t> </a:t>
            </a:r>
            <a:r>
              <a:rPr lang="pl-PL" dirty="0" err="1"/>
              <a:t>dignissimos</a:t>
            </a:r>
            <a:r>
              <a:rPr lang="pl-PL" dirty="0"/>
              <a:t>.</a:t>
            </a:r>
          </a:p>
          <a:p>
            <a:endParaRPr lang="pl-PL" dirty="0"/>
          </a:p>
        </p:txBody>
      </p:sp>
      <p:cxnSp>
        <p:nvCxnSpPr>
          <p:cNvPr id="8" name="Łącznik prosty 7">
            <a:extLst>
              <a:ext uri="{FF2B5EF4-FFF2-40B4-BE49-F238E27FC236}">
                <a16:creationId xmlns:a16="http://schemas.microsoft.com/office/drawing/2014/main" id="{F5AEAC8F-FBA5-D151-68FC-9E8E07FB038F}"/>
              </a:ext>
            </a:extLst>
          </p:cNvPr>
          <p:cNvCxnSpPr>
            <a:cxnSpLocks/>
          </p:cNvCxnSpPr>
          <p:nvPr/>
        </p:nvCxnSpPr>
        <p:spPr>
          <a:xfrm>
            <a:off x="6096000" y="2457753"/>
            <a:ext cx="0" cy="270780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43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6087704-14CC-5679-C6E3-0FF681514FBD}"/>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7E6BB6A1-CF60-A099-FC90-97D621F004F5}"/>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194336F0-FAFE-46C9-5831-13B7C4983DEA}"/>
              </a:ext>
            </a:extLst>
          </p:cNvPr>
          <p:cNvSpPr>
            <a:spLocks noGrp="1"/>
          </p:cNvSpPr>
          <p:nvPr>
            <p:ph type="sldNum" sz="quarter" idx="12"/>
          </p:nvPr>
        </p:nvSpPr>
        <p:spPr/>
        <p:txBody>
          <a:bodyPr/>
          <a:lstStyle/>
          <a:p>
            <a:fld id="{40208306-4DD9-4F71-B1FF-D65266000FA4}" type="slidenum">
              <a:rPr lang="pl-PL" smtClean="0"/>
              <a:t>28</a:t>
            </a:fld>
            <a:endParaRPr lang="pl-PL"/>
          </a:p>
        </p:txBody>
      </p:sp>
      <p:sp>
        <p:nvSpPr>
          <p:cNvPr id="5" name="Tytuł 4">
            <a:extLst>
              <a:ext uri="{FF2B5EF4-FFF2-40B4-BE49-F238E27FC236}">
                <a16:creationId xmlns:a16="http://schemas.microsoft.com/office/drawing/2014/main" id="{DC09F849-A3FA-7CD4-FD89-470C373FF0F6}"/>
              </a:ext>
            </a:extLst>
          </p:cNvPr>
          <p:cNvSpPr>
            <a:spLocks noGrp="1"/>
          </p:cNvSpPr>
          <p:nvPr>
            <p:ph type="ctrTitle"/>
          </p:nvPr>
        </p:nvSpPr>
        <p:spPr/>
        <p:txBody>
          <a:bodyPr/>
          <a:lstStyle/>
          <a:p>
            <a:r>
              <a:rPr lang="pl-PL" sz="2900" b="0" i="0" dirty="0" err="1">
                <a:effectLst/>
                <a:latin typeface="+mn-lt"/>
              </a:rPr>
              <a:t>Lorem</a:t>
            </a:r>
            <a:r>
              <a:rPr lang="pl-PL" sz="2900" b="0" i="0" dirty="0">
                <a:effectLst/>
                <a:latin typeface="+mn-lt"/>
              </a:rPr>
              <a:t> </a:t>
            </a:r>
            <a:r>
              <a:rPr lang="pl-PL" sz="2900" b="0" i="0" dirty="0" err="1">
                <a:effectLst/>
                <a:latin typeface="+mn-lt"/>
              </a:rPr>
              <a:t>ipsum</a:t>
            </a:r>
            <a:r>
              <a:rPr lang="pl-PL" sz="2900" b="0" i="0" dirty="0">
                <a:effectLst/>
                <a:latin typeface="+mn-lt"/>
              </a:rPr>
              <a:t> </a:t>
            </a:r>
            <a:r>
              <a:rPr lang="pl-PL" sz="2900" b="0" i="0" dirty="0" err="1">
                <a:effectLst/>
                <a:latin typeface="+mn-lt"/>
              </a:rPr>
              <a:t>dolor</a:t>
            </a:r>
            <a:r>
              <a:rPr lang="pl-PL" sz="2900" b="0" i="0" dirty="0">
                <a:effectLst/>
                <a:latin typeface="+mn-lt"/>
              </a:rPr>
              <a:t> sit </a:t>
            </a:r>
            <a:r>
              <a:rPr lang="pl-PL" sz="2900" b="0" i="0" dirty="0" err="1">
                <a:effectLst/>
                <a:latin typeface="+mn-lt"/>
              </a:rPr>
              <a:t>amet</a:t>
            </a:r>
            <a:r>
              <a:rPr lang="pl-PL" sz="2900" b="0" i="0" dirty="0">
                <a:effectLst/>
                <a:latin typeface="+mn-lt"/>
              </a:rPr>
              <a:t>, </a:t>
            </a:r>
            <a:r>
              <a:rPr lang="pl-PL" sz="2900" b="0" i="0" dirty="0" err="1">
                <a:effectLst/>
                <a:latin typeface="+mn-lt"/>
              </a:rPr>
              <a:t>consectetur</a:t>
            </a:r>
            <a:r>
              <a:rPr lang="pl-PL" sz="2900" b="0" i="0" dirty="0">
                <a:effectLst/>
                <a:latin typeface="+mn-lt"/>
              </a:rPr>
              <a:t> </a:t>
            </a:r>
            <a:r>
              <a:rPr lang="pl-PL" sz="2900" b="0" i="0" dirty="0" err="1">
                <a:effectLst/>
                <a:latin typeface="+mn-lt"/>
              </a:rPr>
              <a:t>adipiscing</a:t>
            </a:r>
            <a:r>
              <a:rPr lang="pl-PL" sz="2900" b="0" i="0" dirty="0">
                <a:effectLst/>
                <a:latin typeface="+mn-lt"/>
              </a:rPr>
              <a:t> elit, </a:t>
            </a:r>
            <a:r>
              <a:rPr lang="pl-PL" sz="2900" b="0" i="0" dirty="0" err="1">
                <a:effectLst/>
                <a:latin typeface="+mn-lt"/>
              </a:rPr>
              <a:t>sed</a:t>
            </a:r>
            <a:r>
              <a:rPr lang="pl-PL" sz="2900" b="0" i="0" dirty="0">
                <a:effectLst/>
                <a:latin typeface="+mn-lt"/>
              </a:rPr>
              <a:t> do </a:t>
            </a:r>
            <a:r>
              <a:rPr lang="pl-PL" sz="2900" b="0" i="0" dirty="0" err="1">
                <a:effectLst/>
                <a:latin typeface="+mn-lt"/>
              </a:rPr>
              <a:t>eiusmod</a:t>
            </a:r>
            <a:r>
              <a:rPr lang="pl-PL" sz="2900" b="0" i="0" dirty="0">
                <a:effectLst/>
                <a:latin typeface="+mn-lt"/>
              </a:rPr>
              <a:t> </a:t>
            </a:r>
            <a:r>
              <a:rPr lang="pl-PL" sz="2900" b="0" i="0" dirty="0" err="1">
                <a:effectLst/>
                <a:latin typeface="+mn-lt"/>
              </a:rPr>
              <a:t>tempor</a:t>
            </a:r>
            <a:r>
              <a:rPr lang="pl-PL" sz="2900" b="0" i="0" dirty="0">
                <a:effectLst/>
                <a:latin typeface="+mn-lt"/>
              </a:rPr>
              <a:t> </a:t>
            </a:r>
            <a:r>
              <a:rPr lang="pl-PL" sz="2900" b="0" i="0" dirty="0" err="1">
                <a:effectLst/>
                <a:latin typeface="+mn-lt"/>
              </a:rPr>
              <a:t>incididunt</a:t>
            </a:r>
            <a:r>
              <a:rPr lang="pl-PL" sz="2900" b="0" i="0" dirty="0">
                <a:effectLst/>
                <a:latin typeface="+mn-lt"/>
              </a:rPr>
              <a:t> </a:t>
            </a:r>
            <a:r>
              <a:rPr lang="pl-PL" sz="2900" b="0" i="0" dirty="0" err="1">
                <a:effectLst/>
                <a:latin typeface="+mn-lt"/>
              </a:rPr>
              <a:t>ut</a:t>
            </a:r>
            <a:r>
              <a:rPr lang="pl-PL" sz="2900" b="0" i="0" dirty="0">
                <a:effectLst/>
                <a:latin typeface="+mn-lt"/>
              </a:rPr>
              <a:t> </a:t>
            </a:r>
            <a:r>
              <a:rPr lang="pl-PL" sz="2900" b="0" i="0" dirty="0" err="1">
                <a:effectLst/>
                <a:latin typeface="+mn-lt"/>
              </a:rPr>
              <a:t>labore</a:t>
            </a:r>
            <a:r>
              <a:rPr lang="pl-PL" sz="2900" b="0" i="0" dirty="0">
                <a:effectLst/>
                <a:latin typeface="+mn-lt"/>
              </a:rPr>
              <a:t> et </a:t>
            </a:r>
            <a:r>
              <a:rPr lang="pl-PL" sz="2900" b="0" i="0" dirty="0" err="1">
                <a:effectLst/>
                <a:latin typeface="+mn-lt"/>
              </a:rPr>
              <a:t>dolore</a:t>
            </a:r>
            <a:r>
              <a:rPr lang="pl-PL" sz="2900" b="0" i="0" dirty="0">
                <a:effectLst/>
                <a:latin typeface="+mn-lt"/>
              </a:rPr>
              <a:t> </a:t>
            </a:r>
            <a:r>
              <a:rPr lang="pl-PL" sz="2900" b="0" i="0" dirty="0" err="1">
                <a:effectLst/>
                <a:latin typeface="+mn-lt"/>
              </a:rPr>
              <a:t>magna</a:t>
            </a:r>
            <a:r>
              <a:rPr lang="pl-PL" sz="2900" b="0" i="0" dirty="0">
                <a:effectLst/>
                <a:latin typeface="+mn-lt"/>
              </a:rPr>
              <a:t> </a:t>
            </a:r>
            <a:r>
              <a:rPr lang="pl-PL" sz="2900" b="0" i="0" dirty="0" err="1">
                <a:effectLst/>
                <a:latin typeface="+mn-lt"/>
              </a:rPr>
              <a:t>aliqua</a:t>
            </a:r>
            <a:r>
              <a:rPr lang="pl-PL" sz="2900" b="0" i="0" dirty="0">
                <a:effectLst/>
                <a:latin typeface="+mn-lt"/>
              </a:rPr>
              <a:t>. </a:t>
            </a:r>
            <a:r>
              <a:rPr lang="pl-PL" sz="2900" b="0" i="0" dirty="0" err="1">
                <a:effectLst/>
                <a:latin typeface="+mn-lt"/>
              </a:rPr>
              <a:t>Ut</a:t>
            </a:r>
            <a:r>
              <a:rPr lang="pl-PL" sz="2900" b="0" i="0" dirty="0">
                <a:effectLst/>
                <a:latin typeface="+mn-lt"/>
              </a:rPr>
              <a:t> </a:t>
            </a:r>
            <a:r>
              <a:rPr lang="pl-PL" sz="2900" b="0" i="0" dirty="0" err="1">
                <a:effectLst/>
                <a:latin typeface="+mn-lt"/>
              </a:rPr>
              <a:t>enim</a:t>
            </a:r>
            <a:r>
              <a:rPr lang="pl-PL" sz="2900" b="0" i="0" dirty="0">
                <a:effectLst/>
                <a:latin typeface="+mn-lt"/>
              </a:rPr>
              <a:t> ad </a:t>
            </a:r>
            <a:r>
              <a:rPr lang="pl-PL" sz="2900" b="0" i="0" dirty="0" err="1">
                <a:effectLst/>
                <a:latin typeface="+mn-lt"/>
              </a:rPr>
              <a:t>minim</a:t>
            </a:r>
            <a:r>
              <a:rPr lang="pl-PL" sz="2900" b="0" i="0" dirty="0">
                <a:effectLst/>
                <a:latin typeface="+mn-lt"/>
              </a:rPr>
              <a:t> </a:t>
            </a:r>
            <a:r>
              <a:rPr lang="pl-PL" sz="2900" b="0" i="0" dirty="0" err="1">
                <a:effectLst/>
                <a:latin typeface="+mn-lt"/>
              </a:rPr>
              <a:t>veniam</a:t>
            </a:r>
            <a:r>
              <a:rPr lang="pl-PL" sz="2900" b="0" i="0" dirty="0">
                <a:effectLst/>
                <a:latin typeface="+mn-lt"/>
              </a:rPr>
              <a:t>, </a:t>
            </a:r>
            <a:r>
              <a:rPr lang="pl-PL" sz="2900" b="0" i="0" dirty="0" err="1">
                <a:effectLst/>
                <a:latin typeface="+mn-lt"/>
              </a:rPr>
              <a:t>quis</a:t>
            </a:r>
            <a:r>
              <a:rPr lang="pl-PL" sz="2900" b="0" i="0" dirty="0">
                <a:effectLst/>
                <a:latin typeface="+mn-lt"/>
              </a:rPr>
              <a:t> </a:t>
            </a:r>
            <a:r>
              <a:rPr lang="pl-PL" sz="2900" b="0" i="0" dirty="0" err="1">
                <a:effectLst/>
                <a:latin typeface="+mn-lt"/>
              </a:rPr>
              <a:t>nostrud</a:t>
            </a:r>
            <a:r>
              <a:rPr lang="pl-PL" sz="2900" b="0" i="0" dirty="0">
                <a:effectLst/>
                <a:latin typeface="+mn-lt"/>
              </a:rPr>
              <a:t> </a:t>
            </a:r>
            <a:r>
              <a:rPr lang="pl-PL" sz="2900" b="0" i="0" dirty="0" err="1">
                <a:effectLst/>
                <a:latin typeface="+mn-lt"/>
              </a:rPr>
              <a:t>exercitation</a:t>
            </a:r>
            <a:r>
              <a:rPr lang="pl-PL" sz="2900" b="0" i="0" dirty="0">
                <a:effectLst/>
                <a:latin typeface="+mn-lt"/>
              </a:rPr>
              <a:t> </a:t>
            </a:r>
            <a:r>
              <a:rPr lang="pl-PL" sz="2900" b="0" i="0" dirty="0" err="1">
                <a:effectLst/>
                <a:latin typeface="+mn-lt"/>
              </a:rPr>
              <a:t>ullamco</a:t>
            </a:r>
            <a:r>
              <a:rPr lang="pl-PL" sz="2900" b="0" i="0" dirty="0">
                <a:effectLst/>
                <a:latin typeface="+mn-lt"/>
              </a:rPr>
              <a:t> </a:t>
            </a:r>
            <a:r>
              <a:rPr lang="pl-PL" sz="2900" b="0" i="0" dirty="0" err="1">
                <a:effectLst/>
                <a:latin typeface="+mn-lt"/>
              </a:rPr>
              <a:t>laboris</a:t>
            </a:r>
            <a:r>
              <a:rPr lang="pl-PL" sz="2900" b="0" i="0" dirty="0">
                <a:effectLst/>
                <a:latin typeface="+mn-lt"/>
              </a:rPr>
              <a:t> </a:t>
            </a:r>
            <a:r>
              <a:rPr lang="pl-PL" sz="2900" b="0" i="0" dirty="0" err="1">
                <a:effectLst/>
                <a:latin typeface="+mn-lt"/>
              </a:rPr>
              <a:t>nisi</a:t>
            </a:r>
            <a:r>
              <a:rPr lang="pl-PL" sz="2900" b="0" i="0" dirty="0">
                <a:effectLst/>
                <a:latin typeface="+mn-lt"/>
              </a:rPr>
              <a:t>.</a:t>
            </a:r>
            <a:endParaRPr lang="pl-PL" sz="2900" dirty="0"/>
          </a:p>
        </p:txBody>
      </p:sp>
    </p:spTree>
    <p:extLst>
      <p:ext uri="{BB962C8B-B14F-4D97-AF65-F5344CB8AC3E}">
        <p14:creationId xmlns:p14="http://schemas.microsoft.com/office/powerpoint/2010/main" val="167291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natura, woda, na wolnym powietrzu, śnieg&#10;&#10;Opis wygenerowany automatycznie">
            <a:extLst>
              <a:ext uri="{FF2B5EF4-FFF2-40B4-BE49-F238E27FC236}">
                <a16:creationId xmlns:a16="http://schemas.microsoft.com/office/drawing/2014/main" id="{74ECA378-115B-65F9-8524-BE48426ECBF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 name="Symbol zastępczy daty 1">
            <a:extLst>
              <a:ext uri="{FF2B5EF4-FFF2-40B4-BE49-F238E27FC236}">
                <a16:creationId xmlns:a16="http://schemas.microsoft.com/office/drawing/2014/main" id="{CE5C7D34-DF6E-CACE-2D4E-1DB42BECB02F}"/>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62D1267F-7418-FEF1-174F-88A7543ADBE5}"/>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4143F036-66AC-819D-89C8-BA7958E7994E}"/>
              </a:ext>
            </a:extLst>
          </p:cNvPr>
          <p:cNvSpPr>
            <a:spLocks noGrp="1"/>
          </p:cNvSpPr>
          <p:nvPr>
            <p:ph type="sldNum" sz="quarter" idx="12"/>
          </p:nvPr>
        </p:nvSpPr>
        <p:spPr/>
        <p:txBody>
          <a:bodyPr/>
          <a:lstStyle/>
          <a:p>
            <a:fld id="{40208306-4DD9-4F71-B1FF-D65266000FA4}" type="slidenum">
              <a:rPr lang="pl-PL" smtClean="0"/>
              <a:t>29</a:t>
            </a:fld>
            <a:endParaRPr lang="pl-PL"/>
          </a:p>
        </p:txBody>
      </p:sp>
      <p:sp>
        <p:nvSpPr>
          <p:cNvPr id="6" name="Tytuł 5">
            <a:extLst>
              <a:ext uri="{FF2B5EF4-FFF2-40B4-BE49-F238E27FC236}">
                <a16:creationId xmlns:a16="http://schemas.microsoft.com/office/drawing/2014/main" id="{DD81B626-3793-89C8-8EFE-F5FEA5337075}"/>
              </a:ext>
            </a:extLst>
          </p:cNvPr>
          <p:cNvSpPr>
            <a:spLocks noGrp="1"/>
          </p:cNvSpPr>
          <p:nvPr>
            <p:ph type="ctrTitle"/>
          </p:nvPr>
        </p:nvSpPr>
        <p:spPr/>
        <p:txBody>
          <a:bodyPr/>
          <a:lstStyle/>
          <a:p>
            <a:r>
              <a:rPr lang="pl-PL" sz="2900" b="0" i="0" dirty="0" err="1">
                <a:effectLst/>
                <a:latin typeface="+mn-lt"/>
              </a:rPr>
              <a:t>Lorem</a:t>
            </a:r>
            <a:r>
              <a:rPr lang="pl-PL" sz="2900" b="0" i="0" dirty="0">
                <a:effectLst/>
                <a:latin typeface="+mn-lt"/>
              </a:rPr>
              <a:t> </a:t>
            </a:r>
            <a:r>
              <a:rPr lang="pl-PL" sz="2900" b="0" i="0" dirty="0" err="1">
                <a:effectLst/>
                <a:latin typeface="+mn-lt"/>
              </a:rPr>
              <a:t>ipsum</a:t>
            </a:r>
            <a:r>
              <a:rPr lang="pl-PL" sz="2900" b="0" i="0" dirty="0">
                <a:effectLst/>
                <a:latin typeface="+mn-lt"/>
              </a:rPr>
              <a:t> </a:t>
            </a:r>
            <a:r>
              <a:rPr lang="pl-PL" sz="2900" b="0" i="0" dirty="0" err="1">
                <a:effectLst/>
                <a:latin typeface="+mn-lt"/>
              </a:rPr>
              <a:t>dolor</a:t>
            </a:r>
            <a:r>
              <a:rPr lang="pl-PL" sz="2900" b="0" i="0" dirty="0">
                <a:effectLst/>
                <a:latin typeface="+mn-lt"/>
              </a:rPr>
              <a:t> sit </a:t>
            </a:r>
            <a:r>
              <a:rPr lang="pl-PL" sz="2900" b="0" i="0" dirty="0" err="1">
                <a:effectLst/>
                <a:latin typeface="+mn-lt"/>
              </a:rPr>
              <a:t>amet</a:t>
            </a:r>
            <a:r>
              <a:rPr lang="pl-PL" sz="2900" b="0" i="0" dirty="0">
                <a:effectLst/>
                <a:latin typeface="+mn-lt"/>
              </a:rPr>
              <a:t>, </a:t>
            </a:r>
            <a:r>
              <a:rPr lang="pl-PL" sz="2900" b="0" i="0" dirty="0" err="1">
                <a:effectLst/>
                <a:latin typeface="+mn-lt"/>
              </a:rPr>
              <a:t>consectetur</a:t>
            </a:r>
            <a:r>
              <a:rPr lang="pl-PL" sz="2900" b="0" i="0" dirty="0">
                <a:effectLst/>
                <a:latin typeface="+mn-lt"/>
              </a:rPr>
              <a:t> </a:t>
            </a:r>
            <a:r>
              <a:rPr lang="pl-PL" sz="2900" b="0" i="0" dirty="0" err="1">
                <a:effectLst/>
                <a:latin typeface="+mn-lt"/>
              </a:rPr>
              <a:t>adipiscing</a:t>
            </a:r>
            <a:r>
              <a:rPr lang="pl-PL" sz="2900" b="0" i="0" dirty="0">
                <a:effectLst/>
                <a:latin typeface="+mn-lt"/>
              </a:rPr>
              <a:t> elit, </a:t>
            </a:r>
            <a:r>
              <a:rPr lang="pl-PL" sz="2900" b="0" i="0" dirty="0" err="1">
                <a:effectLst/>
                <a:latin typeface="+mn-lt"/>
              </a:rPr>
              <a:t>sed</a:t>
            </a:r>
            <a:r>
              <a:rPr lang="pl-PL" sz="2900" b="0" i="0" dirty="0">
                <a:effectLst/>
                <a:latin typeface="+mn-lt"/>
              </a:rPr>
              <a:t> do </a:t>
            </a:r>
            <a:r>
              <a:rPr lang="pl-PL" sz="2900" b="0" i="0" dirty="0" err="1">
                <a:effectLst/>
                <a:latin typeface="+mn-lt"/>
              </a:rPr>
              <a:t>eiusmod</a:t>
            </a:r>
            <a:r>
              <a:rPr lang="pl-PL" sz="2900" b="0" i="0" dirty="0">
                <a:effectLst/>
                <a:latin typeface="+mn-lt"/>
              </a:rPr>
              <a:t> </a:t>
            </a:r>
            <a:r>
              <a:rPr lang="pl-PL" sz="2900" b="0" i="0" dirty="0" err="1">
                <a:effectLst/>
                <a:latin typeface="+mn-lt"/>
              </a:rPr>
              <a:t>tempor</a:t>
            </a:r>
            <a:r>
              <a:rPr lang="pl-PL" sz="2900" b="0" i="0" dirty="0">
                <a:effectLst/>
                <a:latin typeface="+mn-lt"/>
              </a:rPr>
              <a:t> </a:t>
            </a:r>
            <a:r>
              <a:rPr lang="pl-PL" sz="2900" b="0" i="0" dirty="0" err="1">
                <a:effectLst/>
                <a:latin typeface="+mn-lt"/>
              </a:rPr>
              <a:t>incididunt</a:t>
            </a:r>
            <a:r>
              <a:rPr lang="pl-PL" sz="2900" b="0" i="0" dirty="0">
                <a:effectLst/>
                <a:latin typeface="+mn-lt"/>
              </a:rPr>
              <a:t> </a:t>
            </a:r>
            <a:r>
              <a:rPr lang="pl-PL" sz="2900" b="0" i="0" dirty="0" err="1">
                <a:effectLst/>
                <a:latin typeface="+mn-lt"/>
              </a:rPr>
              <a:t>ut</a:t>
            </a:r>
            <a:r>
              <a:rPr lang="pl-PL" sz="2900" b="0" i="0" dirty="0">
                <a:effectLst/>
                <a:latin typeface="+mn-lt"/>
              </a:rPr>
              <a:t> </a:t>
            </a:r>
            <a:r>
              <a:rPr lang="pl-PL" sz="2900" b="0" i="0" dirty="0" err="1">
                <a:effectLst/>
                <a:latin typeface="+mn-lt"/>
              </a:rPr>
              <a:t>labore</a:t>
            </a:r>
            <a:r>
              <a:rPr lang="pl-PL" sz="2900" b="0" i="0" dirty="0">
                <a:effectLst/>
                <a:latin typeface="+mn-lt"/>
              </a:rPr>
              <a:t> et </a:t>
            </a:r>
            <a:r>
              <a:rPr lang="pl-PL" sz="2900" b="0" i="0" dirty="0" err="1">
                <a:effectLst/>
                <a:latin typeface="+mn-lt"/>
              </a:rPr>
              <a:t>dolore</a:t>
            </a:r>
            <a:r>
              <a:rPr lang="pl-PL" sz="2900" b="0" i="0" dirty="0">
                <a:effectLst/>
                <a:latin typeface="+mn-lt"/>
              </a:rPr>
              <a:t> </a:t>
            </a:r>
            <a:r>
              <a:rPr lang="pl-PL" sz="2900" b="0" i="0" dirty="0" err="1">
                <a:effectLst/>
                <a:latin typeface="+mn-lt"/>
              </a:rPr>
              <a:t>magna</a:t>
            </a:r>
            <a:r>
              <a:rPr lang="pl-PL" sz="2900" b="0" i="0" dirty="0">
                <a:effectLst/>
                <a:latin typeface="+mn-lt"/>
              </a:rPr>
              <a:t> </a:t>
            </a:r>
            <a:r>
              <a:rPr lang="pl-PL" sz="2900" b="0" i="0" dirty="0" err="1">
                <a:effectLst/>
                <a:latin typeface="+mn-lt"/>
              </a:rPr>
              <a:t>aliqua</a:t>
            </a:r>
            <a:r>
              <a:rPr lang="pl-PL" sz="2900" b="0" i="0" dirty="0">
                <a:effectLst/>
                <a:latin typeface="+mn-lt"/>
              </a:rPr>
              <a:t>. </a:t>
            </a:r>
            <a:r>
              <a:rPr lang="pl-PL" sz="2900" b="0" i="0" dirty="0" err="1">
                <a:effectLst/>
                <a:latin typeface="+mn-lt"/>
              </a:rPr>
              <a:t>Ut</a:t>
            </a:r>
            <a:r>
              <a:rPr lang="pl-PL" sz="2900" b="0" i="0" dirty="0">
                <a:effectLst/>
                <a:latin typeface="+mn-lt"/>
              </a:rPr>
              <a:t> </a:t>
            </a:r>
            <a:r>
              <a:rPr lang="pl-PL" sz="2900" b="0" i="0" dirty="0" err="1">
                <a:effectLst/>
                <a:latin typeface="+mn-lt"/>
              </a:rPr>
              <a:t>enim</a:t>
            </a:r>
            <a:r>
              <a:rPr lang="pl-PL" sz="2900" b="0" i="0" dirty="0">
                <a:effectLst/>
                <a:latin typeface="+mn-lt"/>
              </a:rPr>
              <a:t> ad </a:t>
            </a:r>
            <a:r>
              <a:rPr lang="pl-PL" sz="2900" b="0" i="0" dirty="0" err="1">
                <a:effectLst/>
                <a:latin typeface="+mn-lt"/>
              </a:rPr>
              <a:t>minim</a:t>
            </a:r>
            <a:r>
              <a:rPr lang="pl-PL" sz="2900" b="0" i="0" dirty="0">
                <a:effectLst/>
                <a:latin typeface="+mn-lt"/>
              </a:rPr>
              <a:t> </a:t>
            </a:r>
            <a:r>
              <a:rPr lang="pl-PL" sz="2900" b="0" i="0" dirty="0" err="1">
                <a:effectLst/>
                <a:latin typeface="+mn-lt"/>
              </a:rPr>
              <a:t>veniam</a:t>
            </a:r>
            <a:r>
              <a:rPr lang="pl-PL" sz="2900" b="0" i="0" dirty="0">
                <a:effectLst/>
                <a:latin typeface="+mn-lt"/>
              </a:rPr>
              <a:t>, </a:t>
            </a:r>
            <a:r>
              <a:rPr lang="pl-PL" sz="2900" b="0" i="0" dirty="0" err="1">
                <a:effectLst/>
                <a:latin typeface="+mn-lt"/>
              </a:rPr>
              <a:t>quis</a:t>
            </a:r>
            <a:r>
              <a:rPr lang="pl-PL" sz="2900" b="0" i="0" dirty="0">
                <a:effectLst/>
                <a:latin typeface="+mn-lt"/>
              </a:rPr>
              <a:t> </a:t>
            </a:r>
            <a:r>
              <a:rPr lang="pl-PL" sz="2900" b="0" i="0" dirty="0" err="1">
                <a:effectLst/>
                <a:latin typeface="+mn-lt"/>
              </a:rPr>
              <a:t>nostrud</a:t>
            </a:r>
            <a:r>
              <a:rPr lang="pl-PL" sz="2900" b="0" i="0" dirty="0">
                <a:effectLst/>
                <a:latin typeface="+mn-lt"/>
              </a:rPr>
              <a:t> </a:t>
            </a:r>
            <a:r>
              <a:rPr lang="pl-PL" sz="2900" b="0" i="0" dirty="0" err="1">
                <a:effectLst/>
                <a:latin typeface="+mn-lt"/>
              </a:rPr>
              <a:t>exercitation</a:t>
            </a:r>
            <a:r>
              <a:rPr lang="pl-PL" sz="2900" b="0" i="0" dirty="0">
                <a:effectLst/>
                <a:latin typeface="+mn-lt"/>
              </a:rPr>
              <a:t> </a:t>
            </a:r>
            <a:r>
              <a:rPr lang="pl-PL" sz="2900" b="0" i="0" dirty="0" err="1">
                <a:effectLst/>
                <a:latin typeface="+mn-lt"/>
              </a:rPr>
              <a:t>ullamco</a:t>
            </a:r>
            <a:r>
              <a:rPr lang="pl-PL" sz="2900" b="0" i="0" dirty="0">
                <a:effectLst/>
                <a:latin typeface="+mn-lt"/>
              </a:rPr>
              <a:t> </a:t>
            </a:r>
            <a:r>
              <a:rPr lang="pl-PL" sz="2900" b="0" i="0" dirty="0" err="1">
                <a:effectLst/>
                <a:latin typeface="+mn-lt"/>
              </a:rPr>
              <a:t>laboris</a:t>
            </a:r>
            <a:r>
              <a:rPr lang="pl-PL" sz="2900" b="0" i="0" dirty="0">
                <a:effectLst/>
                <a:latin typeface="+mn-lt"/>
              </a:rPr>
              <a:t> </a:t>
            </a:r>
            <a:r>
              <a:rPr lang="pl-PL" sz="2900" b="0" i="0" dirty="0" err="1">
                <a:effectLst/>
                <a:latin typeface="+mn-lt"/>
              </a:rPr>
              <a:t>nisi</a:t>
            </a:r>
            <a:r>
              <a:rPr lang="pl-PL" sz="2900" b="0" i="0" dirty="0">
                <a:effectLst/>
                <a:latin typeface="+mn-lt"/>
              </a:rPr>
              <a:t>.</a:t>
            </a:r>
            <a:endParaRPr lang="pl-PL" sz="2900" dirty="0"/>
          </a:p>
        </p:txBody>
      </p:sp>
    </p:spTree>
    <p:extLst>
      <p:ext uri="{BB962C8B-B14F-4D97-AF65-F5344CB8AC3E}">
        <p14:creationId xmlns:p14="http://schemas.microsoft.com/office/powerpoint/2010/main" val="324732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43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06D15F1-CF1B-1F28-1A42-474DF07FD4C9}"/>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4D331B3-C053-D243-D87D-3BF582867761}"/>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ED014363-AEF4-314A-D5F9-D48DB67CBFD6}"/>
              </a:ext>
            </a:extLst>
          </p:cNvPr>
          <p:cNvSpPr>
            <a:spLocks noGrp="1"/>
          </p:cNvSpPr>
          <p:nvPr>
            <p:ph type="sldNum" sz="quarter" idx="12"/>
          </p:nvPr>
        </p:nvSpPr>
        <p:spPr/>
        <p:txBody>
          <a:bodyPr/>
          <a:lstStyle/>
          <a:p>
            <a:fld id="{40208306-4DD9-4F71-B1FF-D65266000FA4}" type="slidenum">
              <a:rPr lang="pl-PL" smtClean="0"/>
              <a:t>30</a:t>
            </a:fld>
            <a:endParaRPr lang="pl-PL"/>
          </a:p>
        </p:txBody>
      </p:sp>
      <p:sp>
        <p:nvSpPr>
          <p:cNvPr id="5" name="Tytuł 4">
            <a:extLst>
              <a:ext uri="{FF2B5EF4-FFF2-40B4-BE49-F238E27FC236}">
                <a16:creationId xmlns:a16="http://schemas.microsoft.com/office/drawing/2014/main" id="{4079BB13-0647-A4D8-2491-39AE362153D4}"/>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7B310F8C-E0D8-6A3F-BA7A-90F5DAEFEE67}"/>
              </a:ext>
            </a:extLst>
          </p:cNvPr>
          <p:cNvSpPr>
            <a:spLocks noGrp="1"/>
          </p:cNvSpPr>
          <p:nvPr>
            <p:ph type="body" sz="quarter" idx="36"/>
          </p:nvPr>
        </p:nvSpPr>
        <p:spPr/>
        <p:txBody>
          <a:bodyPr/>
          <a:lstStyle/>
          <a:p>
            <a:r>
              <a:rPr lang="pl-PL" b="1" dirty="0" err="1"/>
              <a:t>Lorem</a:t>
            </a:r>
            <a:r>
              <a:rPr lang="pl-PL" b="1" dirty="0"/>
              <a:t> </a:t>
            </a:r>
            <a:r>
              <a:rPr lang="pl-PL" b="1" dirty="0" err="1"/>
              <a:t>ipsum</a:t>
            </a:r>
            <a:r>
              <a:rPr lang="pl-PL" b="1" dirty="0"/>
              <a:t> </a:t>
            </a:r>
            <a:r>
              <a:rPr lang="pl-PL" b="1" dirty="0" err="1"/>
              <a:t>dolor</a:t>
            </a:r>
            <a:r>
              <a:rPr lang="pl-PL" b="1" dirty="0"/>
              <a:t> </a:t>
            </a:r>
            <a:r>
              <a:rPr lang="pl-PL" dirty="0"/>
              <a:t>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a:t>
            </a:r>
          </a:p>
          <a:p>
            <a:r>
              <a:rPr lang="pl-PL" dirty="0" err="1"/>
              <a:t>Duis</a:t>
            </a:r>
            <a:r>
              <a:rPr lang="pl-PL" dirty="0"/>
              <a:t> </a:t>
            </a:r>
            <a:r>
              <a:rPr lang="pl-PL" dirty="0" err="1"/>
              <a:t>aute</a:t>
            </a:r>
            <a:r>
              <a:rPr lang="pl-PL" dirty="0"/>
              <a:t> </a:t>
            </a:r>
            <a:r>
              <a:rPr lang="pl-PL" dirty="0" err="1"/>
              <a:t>irure</a:t>
            </a:r>
            <a:r>
              <a:rPr lang="pl-PL" dirty="0"/>
              <a:t> </a:t>
            </a:r>
            <a:r>
              <a:rPr lang="pl-PL" dirty="0" err="1"/>
              <a:t>dolor</a:t>
            </a:r>
            <a:r>
              <a:rPr lang="pl-PL" dirty="0"/>
              <a:t> in </a:t>
            </a:r>
            <a:r>
              <a:rPr lang="pl-PL" dirty="0" err="1"/>
              <a:t>reprehenderit</a:t>
            </a:r>
            <a:r>
              <a:rPr lang="pl-PL" dirty="0"/>
              <a:t> in </a:t>
            </a:r>
            <a:r>
              <a:rPr lang="pl-PL" dirty="0" err="1"/>
              <a:t>voluptate</a:t>
            </a:r>
            <a:r>
              <a:rPr lang="pl-PL" dirty="0"/>
              <a:t> </a:t>
            </a:r>
            <a:r>
              <a:rPr lang="pl-PL" dirty="0" err="1"/>
              <a:t>velit</a:t>
            </a:r>
            <a:r>
              <a:rPr lang="pl-PL" dirty="0"/>
              <a:t> </a:t>
            </a:r>
            <a:r>
              <a:rPr lang="pl-PL" dirty="0" err="1"/>
              <a:t>esse</a:t>
            </a:r>
            <a:r>
              <a:rPr lang="pl-PL" dirty="0"/>
              <a:t> </a:t>
            </a:r>
            <a:r>
              <a:rPr lang="pl-PL" dirty="0" err="1"/>
              <a:t>cillum</a:t>
            </a:r>
            <a:r>
              <a:rPr lang="pl-PL" dirty="0"/>
              <a:t> </a:t>
            </a:r>
            <a:r>
              <a:rPr lang="pl-PL" dirty="0" err="1"/>
              <a:t>dolore</a:t>
            </a:r>
            <a:r>
              <a:rPr lang="pl-PL" dirty="0"/>
              <a:t> </a:t>
            </a:r>
            <a:r>
              <a:rPr lang="pl-PL" dirty="0" err="1"/>
              <a:t>eu</a:t>
            </a:r>
            <a:r>
              <a:rPr lang="pl-PL" dirty="0"/>
              <a:t> </a:t>
            </a:r>
            <a:r>
              <a:rPr lang="pl-PL" dirty="0" err="1"/>
              <a:t>fugiat</a:t>
            </a:r>
            <a:r>
              <a:rPr lang="pl-PL" dirty="0"/>
              <a:t> </a:t>
            </a:r>
            <a:r>
              <a:rPr lang="pl-PL" dirty="0" err="1"/>
              <a:t>nulla</a:t>
            </a:r>
            <a:r>
              <a:rPr lang="pl-PL" dirty="0"/>
              <a:t> </a:t>
            </a:r>
            <a:r>
              <a:rPr lang="pl-PL" dirty="0" err="1"/>
              <a:t>pariatur</a:t>
            </a:r>
            <a:r>
              <a:rPr lang="pl-PL" dirty="0"/>
              <a:t>. At </a:t>
            </a:r>
            <a:r>
              <a:rPr lang="pl-PL" dirty="0" err="1"/>
              <a:t>vero</a:t>
            </a:r>
            <a:r>
              <a:rPr lang="pl-PL" dirty="0"/>
              <a:t> </a:t>
            </a:r>
            <a:r>
              <a:rPr lang="pl-PL" dirty="0" err="1"/>
              <a:t>eos</a:t>
            </a:r>
            <a:r>
              <a:rPr lang="pl-PL" dirty="0"/>
              <a:t> et </a:t>
            </a:r>
            <a:r>
              <a:rPr lang="pl-PL" dirty="0" err="1"/>
              <a:t>accusamus</a:t>
            </a:r>
            <a:r>
              <a:rPr lang="pl-PL" dirty="0"/>
              <a:t> et </a:t>
            </a:r>
            <a:r>
              <a:rPr lang="pl-PL" dirty="0" err="1"/>
              <a:t>iusto</a:t>
            </a:r>
            <a:r>
              <a:rPr lang="pl-PL" dirty="0"/>
              <a:t> </a:t>
            </a:r>
            <a:r>
              <a:rPr lang="pl-PL" dirty="0" err="1"/>
              <a:t>odio</a:t>
            </a:r>
            <a:r>
              <a:rPr lang="pl-PL" dirty="0"/>
              <a:t> </a:t>
            </a:r>
            <a:r>
              <a:rPr lang="pl-PL" dirty="0" err="1"/>
              <a:t>dignissimos</a:t>
            </a:r>
            <a:r>
              <a:rPr lang="pl-PL" dirty="0"/>
              <a:t>. </a:t>
            </a:r>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a:t>
            </a:r>
          </a:p>
          <a:p>
            <a:endParaRPr lang="pl-PL" dirty="0"/>
          </a:p>
        </p:txBody>
      </p:sp>
      <p:pic>
        <p:nvPicPr>
          <p:cNvPr id="9" name="Symbol zastępczy obrazu 8" descr="Obraz zawierający tekst, komputer, Właściwość fizyczna, Prostokąt&#10;&#10;Opis wygenerowany automatycznie">
            <a:extLst>
              <a:ext uri="{FF2B5EF4-FFF2-40B4-BE49-F238E27FC236}">
                <a16:creationId xmlns:a16="http://schemas.microsoft.com/office/drawing/2014/main" id="{AF2CF730-26AB-5ABB-C82A-06A7B853ADE8}"/>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50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C7640DF-3DE3-5618-02B5-05A46100F382}"/>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70E51CD4-B6A3-F659-D92C-A4DCE1A3D70C}"/>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BC1970B8-F1A7-BD4B-6D1C-9F1707E9D3EB}"/>
              </a:ext>
            </a:extLst>
          </p:cNvPr>
          <p:cNvSpPr>
            <a:spLocks noGrp="1"/>
          </p:cNvSpPr>
          <p:nvPr>
            <p:ph type="sldNum" sz="quarter" idx="12"/>
          </p:nvPr>
        </p:nvSpPr>
        <p:spPr/>
        <p:txBody>
          <a:bodyPr/>
          <a:lstStyle/>
          <a:p>
            <a:fld id="{40208306-4DD9-4F71-B1FF-D65266000FA4}" type="slidenum">
              <a:rPr lang="pl-PL" smtClean="0"/>
              <a:t>31</a:t>
            </a:fld>
            <a:endParaRPr lang="pl-PL"/>
          </a:p>
        </p:txBody>
      </p:sp>
      <p:pic>
        <p:nvPicPr>
          <p:cNvPr id="16" name="Symbol zastępczy obrazu 15" descr="Obraz zawierający origami, papier, biały, sztuka&#10;&#10;Opis wygenerowany automatycznie">
            <a:extLst>
              <a:ext uri="{FF2B5EF4-FFF2-40B4-BE49-F238E27FC236}">
                <a16:creationId xmlns:a16="http://schemas.microsoft.com/office/drawing/2014/main" id="{9B3C3C4B-6044-D095-F3D0-614D2ACDF88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8" name="Symbol zastępczy obrazu 17" descr="Obraz zawierający czarne i białe, Czarno-biała fotografia, biały&#10;&#10;Opis wygenerowany automatycznie">
            <a:extLst>
              <a:ext uri="{FF2B5EF4-FFF2-40B4-BE49-F238E27FC236}">
                <a16:creationId xmlns:a16="http://schemas.microsoft.com/office/drawing/2014/main" id="{92ED6E6B-FC45-BC7E-7068-B36636A5193C}"/>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pic>
        <p:nvPicPr>
          <p:cNvPr id="20" name="Symbol zastępczy obrazu 19" descr="Obraz zawierający ręcznik papierowy, biały, papier, w pomieszczeniu&#10;&#10;Opis wygenerowany automatycznie">
            <a:extLst>
              <a:ext uri="{FF2B5EF4-FFF2-40B4-BE49-F238E27FC236}">
                <a16:creationId xmlns:a16="http://schemas.microsoft.com/office/drawing/2014/main" id="{C0265016-F638-8A9E-D73F-72BAA39D3AB1}"/>
              </a:ext>
            </a:extLst>
          </p:cNvPr>
          <p:cNvPicPr>
            <a:picLocks noGrp="1" noChangeAspect="1"/>
          </p:cNvPicPr>
          <p:nvPr>
            <p:ph type="pic" sz="quarter" idx="38"/>
          </p:nvPr>
        </p:nvPicPr>
        <p:blipFill>
          <a:blip r:embed="rId4" cstate="screen">
            <a:extLst>
              <a:ext uri="{28A0092B-C50C-407E-A947-70E740481C1C}">
                <a14:useLocalDpi xmlns:a14="http://schemas.microsoft.com/office/drawing/2010/main"/>
              </a:ext>
            </a:extLst>
          </a:blip>
          <a:srcRect/>
          <a:stretch>
            <a:fillRect/>
          </a:stretch>
        </p:blipFill>
        <p:spPr/>
      </p:pic>
      <p:sp>
        <p:nvSpPr>
          <p:cNvPr id="8" name="Tytuł 7">
            <a:extLst>
              <a:ext uri="{FF2B5EF4-FFF2-40B4-BE49-F238E27FC236}">
                <a16:creationId xmlns:a16="http://schemas.microsoft.com/office/drawing/2014/main" id="{DB06823C-144F-C126-4FE5-2A577D04B204}"/>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9" name="Symbol zastępczy tekstu 8">
            <a:extLst>
              <a:ext uri="{FF2B5EF4-FFF2-40B4-BE49-F238E27FC236}">
                <a16:creationId xmlns:a16="http://schemas.microsoft.com/office/drawing/2014/main" id="{5423B1EA-700D-821A-4D5F-20813160091D}"/>
              </a:ext>
            </a:extLst>
          </p:cNvPr>
          <p:cNvSpPr>
            <a:spLocks noGrp="1"/>
          </p:cNvSpPr>
          <p:nvPr>
            <p:ph type="body" sz="quarter" idx="36"/>
          </p:nvPr>
        </p:nvSpPr>
        <p:spPr/>
        <p:txBody>
          <a:bodyPr/>
          <a:lstStyle/>
          <a:p>
            <a:r>
              <a:rPr lang="pl-PL" dirty="0" err="1"/>
              <a:t>Lorem</a:t>
            </a:r>
            <a:r>
              <a:rPr lang="pl-PL" dirty="0"/>
              <a:t> </a:t>
            </a:r>
            <a:r>
              <a:rPr lang="pl-PL" dirty="0" err="1"/>
              <a:t>ipsum</a:t>
            </a:r>
            <a:r>
              <a:rPr lang="pl-PL" dirty="0"/>
              <a:t> </a:t>
            </a:r>
            <a:r>
              <a:rPr lang="pl-PL" dirty="0" err="1"/>
              <a:t>dolor</a:t>
            </a:r>
            <a:endParaRPr lang="pl-PL" dirty="0"/>
          </a:p>
          <a:p>
            <a:endParaRPr lang="pl-PL" dirty="0"/>
          </a:p>
        </p:txBody>
      </p:sp>
      <p:sp>
        <p:nvSpPr>
          <p:cNvPr id="10" name="Symbol zastępczy tekstu 9">
            <a:extLst>
              <a:ext uri="{FF2B5EF4-FFF2-40B4-BE49-F238E27FC236}">
                <a16:creationId xmlns:a16="http://schemas.microsoft.com/office/drawing/2014/main" id="{7D2E0768-5C8C-755C-8AC6-D3F122338FE3}"/>
              </a:ext>
            </a:extLst>
          </p:cNvPr>
          <p:cNvSpPr>
            <a:spLocks noGrp="1"/>
          </p:cNvSpPr>
          <p:nvPr>
            <p:ph type="body" sz="quarter" idx="39"/>
          </p:nvPr>
        </p:nvSpPr>
        <p:spPr/>
        <p:txBody>
          <a:bodyPr/>
          <a:lstStyle/>
          <a:p>
            <a:r>
              <a:rPr lang="pl-PL" dirty="0" err="1"/>
              <a:t>Lorem</a:t>
            </a:r>
            <a:r>
              <a:rPr lang="pl-PL" dirty="0"/>
              <a:t> </a:t>
            </a:r>
            <a:r>
              <a:rPr lang="pl-PL" dirty="0" err="1"/>
              <a:t>ipsum</a:t>
            </a:r>
            <a:r>
              <a:rPr lang="pl-PL" dirty="0"/>
              <a:t> </a:t>
            </a:r>
            <a:r>
              <a:rPr lang="pl-PL" dirty="0" err="1"/>
              <a:t>dolor</a:t>
            </a:r>
            <a:endParaRPr lang="pl-PL" dirty="0"/>
          </a:p>
          <a:p>
            <a:endParaRPr lang="pl-PL" dirty="0"/>
          </a:p>
        </p:txBody>
      </p:sp>
      <p:sp>
        <p:nvSpPr>
          <p:cNvPr id="11" name="Symbol zastępczy tekstu 10">
            <a:extLst>
              <a:ext uri="{FF2B5EF4-FFF2-40B4-BE49-F238E27FC236}">
                <a16:creationId xmlns:a16="http://schemas.microsoft.com/office/drawing/2014/main" id="{5AC96DE7-5E7D-F8DD-DB97-232EA44F0C3E}"/>
              </a:ext>
            </a:extLst>
          </p:cNvPr>
          <p:cNvSpPr>
            <a:spLocks noGrp="1"/>
          </p:cNvSpPr>
          <p:nvPr>
            <p:ph type="body" sz="quarter" idx="40"/>
          </p:nvPr>
        </p:nvSpPr>
        <p:spPr/>
        <p:txBody>
          <a:bodyPr/>
          <a:lstStyle/>
          <a:p>
            <a:r>
              <a:rPr lang="pl-PL" dirty="0" err="1"/>
              <a:t>Lorem</a:t>
            </a:r>
            <a:r>
              <a:rPr lang="pl-PL" dirty="0"/>
              <a:t> </a:t>
            </a:r>
            <a:r>
              <a:rPr lang="pl-PL" dirty="0" err="1"/>
              <a:t>ipsum</a:t>
            </a:r>
            <a:r>
              <a:rPr lang="pl-PL" dirty="0"/>
              <a:t> </a:t>
            </a:r>
            <a:r>
              <a:rPr lang="pl-PL" dirty="0" err="1"/>
              <a:t>dolor</a:t>
            </a:r>
            <a:endParaRPr lang="pl-PL" dirty="0"/>
          </a:p>
          <a:p>
            <a:endParaRPr lang="pl-PL" dirty="0"/>
          </a:p>
        </p:txBody>
      </p:sp>
      <p:sp>
        <p:nvSpPr>
          <p:cNvPr id="12" name="Symbol zastępczy tekstu 11">
            <a:extLst>
              <a:ext uri="{FF2B5EF4-FFF2-40B4-BE49-F238E27FC236}">
                <a16:creationId xmlns:a16="http://schemas.microsoft.com/office/drawing/2014/main" id="{A66BF30A-8B26-8CFE-7F26-0727C819F345}"/>
              </a:ext>
            </a:extLst>
          </p:cNvPr>
          <p:cNvSpPr>
            <a:spLocks noGrp="1"/>
          </p:cNvSpPr>
          <p:nvPr>
            <p:ph type="body" sz="quarter" idx="41"/>
          </p:nvPr>
        </p:nvSpPr>
        <p:spPr/>
        <p:txBody>
          <a:bodyPr/>
          <a:lstStyle/>
          <a:p>
            <a:r>
              <a:rPr lang="pl-PL" dirty="0"/>
              <a:t>1</a:t>
            </a:r>
          </a:p>
        </p:txBody>
      </p:sp>
      <p:sp>
        <p:nvSpPr>
          <p:cNvPr id="13" name="Symbol zastępczy tekstu 12">
            <a:extLst>
              <a:ext uri="{FF2B5EF4-FFF2-40B4-BE49-F238E27FC236}">
                <a16:creationId xmlns:a16="http://schemas.microsoft.com/office/drawing/2014/main" id="{8DE77FD8-F72F-C405-6410-FAA93C41E659}"/>
              </a:ext>
            </a:extLst>
          </p:cNvPr>
          <p:cNvSpPr>
            <a:spLocks noGrp="1"/>
          </p:cNvSpPr>
          <p:nvPr>
            <p:ph type="body" sz="quarter" idx="42"/>
          </p:nvPr>
        </p:nvSpPr>
        <p:spPr/>
        <p:txBody>
          <a:bodyPr/>
          <a:lstStyle/>
          <a:p>
            <a:r>
              <a:rPr lang="pl-PL" dirty="0"/>
              <a:t>2</a:t>
            </a:r>
          </a:p>
        </p:txBody>
      </p:sp>
      <p:sp>
        <p:nvSpPr>
          <p:cNvPr id="14" name="Symbol zastępczy tekstu 13">
            <a:extLst>
              <a:ext uri="{FF2B5EF4-FFF2-40B4-BE49-F238E27FC236}">
                <a16:creationId xmlns:a16="http://schemas.microsoft.com/office/drawing/2014/main" id="{2558EE04-463F-C78B-3343-5660EB659511}"/>
              </a:ext>
            </a:extLst>
          </p:cNvPr>
          <p:cNvSpPr>
            <a:spLocks noGrp="1"/>
          </p:cNvSpPr>
          <p:nvPr>
            <p:ph type="body" sz="quarter" idx="43"/>
          </p:nvPr>
        </p:nvSpPr>
        <p:spPr/>
        <p:txBody>
          <a:bodyPr/>
          <a:lstStyle/>
          <a:p>
            <a:r>
              <a:rPr lang="pl-PL" dirty="0">
                <a:solidFill>
                  <a:schemeClr val="bg2"/>
                </a:solidFill>
              </a:rPr>
              <a:t>3</a:t>
            </a:r>
          </a:p>
        </p:txBody>
      </p:sp>
    </p:spTree>
    <p:extLst>
      <p:ext uri="{BB962C8B-B14F-4D97-AF65-F5344CB8AC3E}">
        <p14:creationId xmlns:p14="http://schemas.microsoft.com/office/powerpoint/2010/main" val="278534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650F234-1B71-8485-1CB6-5FF71FFD2A07}"/>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BF8CB7EA-3083-FCCF-5B12-34B946E2310B}"/>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585F34A6-3927-6D42-974B-6F52B05DBDA3}"/>
              </a:ext>
            </a:extLst>
          </p:cNvPr>
          <p:cNvSpPr>
            <a:spLocks noGrp="1"/>
          </p:cNvSpPr>
          <p:nvPr>
            <p:ph type="sldNum" sz="quarter" idx="12"/>
          </p:nvPr>
        </p:nvSpPr>
        <p:spPr/>
        <p:txBody>
          <a:bodyPr/>
          <a:lstStyle/>
          <a:p>
            <a:fld id="{40208306-4DD9-4F71-B1FF-D65266000FA4}" type="slidenum">
              <a:rPr lang="pl-PL" smtClean="0"/>
              <a:t>32</a:t>
            </a:fld>
            <a:endParaRPr lang="pl-PL"/>
          </a:p>
        </p:txBody>
      </p:sp>
      <p:pic>
        <p:nvPicPr>
          <p:cNvPr id="19" name="Symbol zastępczy obrazu 18" descr="Obraz zawierający waza, cylinder, design, ściana&#10;&#10;Opis wygenerowany automatycznie">
            <a:extLst>
              <a:ext uri="{FF2B5EF4-FFF2-40B4-BE49-F238E27FC236}">
                <a16:creationId xmlns:a16="http://schemas.microsoft.com/office/drawing/2014/main" id="{F0E14CF7-EE18-34F5-DC04-A1C3763E888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550232" y="1513148"/>
            <a:ext cx="2605941" cy="3162483"/>
          </a:xfrm>
        </p:spPr>
      </p:pic>
      <p:pic>
        <p:nvPicPr>
          <p:cNvPr id="21" name="Symbol zastępczy obrazu 20" descr="Obraz zawierający czarne i białe, Czarno-biała fotografia, biały&#10;&#10;Opis wygenerowany automatycznie">
            <a:extLst>
              <a:ext uri="{FF2B5EF4-FFF2-40B4-BE49-F238E27FC236}">
                <a16:creationId xmlns:a16="http://schemas.microsoft.com/office/drawing/2014/main" id="{DDA5C9E0-180A-809A-B8FF-D76CA3F1A8EC}"/>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pic>
        <p:nvPicPr>
          <p:cNvPr id="23" name="Symbol zastępczy obrazu 22" descr="Obraz zawierający origami, Sztuki piękne, Papier origami, Papier rysunkowy&#10;&#10;Opis wygenerowany automatycznie">
            <a:extLst>
              <a:ext uri="{FF2B5EF4-FFF2-40B4-BE49-F238E27FC236}">
                <a16:creationId xmlns:a16="http://schemas.microsoft.com/office/drawing/2014/main" id="{2DAA0B72-CA36-3014-5BAE-439B15904A8E}"/>
              </a:ext>
            </a:extLst>
          </p:cNvPr>
          <p:cNvPicPr>
            <a:picLocks noGrp="1" noChangeAspect="1"/>
          </p:cNvPicPr>
          <p:nvPr>
            <p:ph type="pic" sz="quarter" idx="38"/>
          </p:nvPr>
        </p:nvPicPr>
        <p:blipFill>
          <a:blip r:embed="rId4" cstate="screen">
            <a:extLst>
              <a:ext uri="{28A0092B-C50C-407E-A947-70E740481C1C}">
                <a14:useLocalDpi xmlns:a14="http://schemas.microsoft.com/office/drawing/2010/main"/>
              </a:ext>
            </a:extLst>
          </a:blip>
          <a:srcRect/>
          <a:stretch>
            <a:fillRect/>
          </a:stretch>
        </p:blipFill>
        <p:spPr/>
      </p:pic>
      <p:sp>
        <p:nvSpPr>
          <p:cNvPr id="8" name="Tytuł 7">
            <a:extLst>
              <a:ext uri="{FF2B5EF4-FFF2-40B4-BE49-F238E27FC236}">
                <a16:creationId xmlns:a16="http://schemas.microsoft.com/office/drawing/2014/main" id="{00410066-4639-A2AE-B61B-BC46D39C1544}"/>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9" name="Symbol zastępczy tekstu 8">
            <a:extLst>
              <a:ext uri="{FF2B5EF4-FFF2-40B4-BE49-F238E27FC236}">
                <a16:creationId xmlns:a16="http://schemas.microsoft.com/office/drawing/2014/main" id="{E3EE60F0-BC20-34BC-A839-B25BE850C24F}"/>
              </a:ext>
            </a:extLst>
          </p:cNvPr>
          <p:cNvSpPr>
            <a:spLocks noGrp="1"/>
          </p:cNvSpPr>
          <p:nvPr>
            <p:ph type="body" sz="quarter" idx="36"/>
          </p:nvPr>
        </p:nvSpPr>
        <p:spPr/>
        <p:txBody>
          <a:bodyPr/>
          <a:lstStyle/>
          <a:p>
            <a:r>
              <a:rPr lang="pl-PL" dirty="0" err="1"/>
              <a:t>Lorem</a:t>
            </a:r>
            <a:r>
              <a:rPr lang="pl-PL" dirty="0"/>
              <a:t> </a:t>
            </a:r>
            <a:r>
              <a:rPr lang="pl-PL" dirty="0" err="1"/>
              <a:t>ipsum</a:t>
            </a:r>
            <a:r>
              <a:rPr lang="pl-PL" dirty="0"/>
              <a:t> </a:t>
            </a:r>
            <a:r>
              <a:rPr lang="pl-PL" dirty="0" err="1"/>
              <a:t>dolor</a:t>
            </a:r>
            <a:endParaRPr lang="pl-PL" dirty="0"/>
          </a:p>
        </p:txBody>
      </p:sp>
      <p:sp>
        <p:nvSpPr>
          <p:cNvPr id="10" name="Symbol zastępczy tekstu 9">
            <a:extLst>
              <a:ext uri="{FF2B5EF4-FFF2-40B4-BE49-F238E27FC236}">
                <a16:creationId xmlns:a16="http://schemas.microsoft.com/office/drawing/2014/main" id="{0A164D9B-A095-42A4-8C91-892F4BF01687}"/>
              </a:ext>
            </a:extLst>
          </p:cNvPr>
          <p:cNvSpPr>
            <a:spLocks noGrp="1"/>
          </p:cNvSpPr>
          <p:nvPr>
            <p:ph type="body" sz="quarter" idx="39"/>
          </p:nvPr>
        </p:nvSpPr>
        <p:spPr/>
        <p:txBody>
          <a:bodyPr/>
          <a:lstStyle/>
          <a:p>
            <a:r>
              <a:rPr lang="pl-PL" dirty="0" err="1"/>
              <a:t>Lorem</a:t>
            </a:r>
            <a:r>
              <a:rPr lang="pl-PL" dirty="0"/>
              <a:t> </a:t>
            </a:r>
            <a:r>
              <a:rPr lang="pl-PL" dirty="0" err="1"/>
              <a:t>ipsum</a:t>
            </a:r>
            <a:r>
              <a:rPr lang="pl-PL" dirty="0"/>
              <a:t> </a:t>
            </a:r>
            <a:r>
              <a:rPr lang="pl-PL" dirty="0" err="1"/>
              <a:t>dolor</a:t>
            </a:r>
            <a:endParaRPr lang="pl-PL" dirty="0"/>
          </a:p>
        </p:txBody>
      </p:sp>
      <p:sp>
        <p:nvSpPr>
          <p:cNvPr id="11" name="Symbol zastępczy tekstu 10">
            <a:extLst>
              <a:ext uri="{FF2B5EF4-FFF2-40B4-BE49-F238E27FC236}">
                <a16:creationId xmlns:a16="http://schemas.microsoft.com/office/drawing/2014/main" id="{144117E6-5ABD-293B-1277-7C5D4DA931F7}"/>
              </a:ext>
            </a:extLst>
          </p:cNvPr>
          <p:cNvSpPr>
            <a:spLocks noGrp="1"/>
          </p:cNvSpPr>
          <p:nvPr>
            <p:ph type="body" sz="quarter" idx="40"/>
          </p:nvPr>
        </p:nvSpPr>
        <p:spPr/>
        <p:txBody>
          <a:bodyPr/>
          <a:lstStyle/>
          <a:p>
            <a:r>
              <a:rPr lang="pl-PL" dirty="0" err="1"/>
              <a:t>Lorem</a:t>
            </a:r>
            <a:r>
              <a:rPr lang="pl-PL" dirty="0"/>
              <a:t> </a:t>
            </a:r>
            <a:r>
              <a:rPr lang="pl-PL" dirty="0" err="1"/>
              <a:t>ipsum</a:t>
            </a:r>
            <a:r>
              <a:rPr lang="pl-PL" dirty="0"/>
              <a:t> </a:t>
            </a:r>
            <a:r>
              <a:rPr lang="pl-PL" dirty="0" err="1"/>
              <a:t>dolor</a:t>
            </a:r>
            <a:endParaRPr lang="pl-PL" dirty="0"/>
          </a:p>
        </p:txBody>
      </p:sp>
      <p:pic>
        <p:nvPicPr>
          <p:cNvPr id="25" name="Symbol zastępczy obrazu 24" descr="Obraz zawierający design, sztuka, zakręt&#10;&#10;Opis wygenerowany automatycznie">
            <a:extLst>
              <a:ext uri="{FF2B5EF4-FFF2-40B4-BE49-F238E27FC236}">
                <a16:creationId xmlns:a16="http://schemas.microsoft.com/office/drawing/2014/main" id="{837AEFBE-7B17-6DBF-E44C-37E9507FF563}"/>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sp>
        <p:nvSpPr>
          <p:cNvPr id="13" name="Symbol zastępczy tekstu 12">
            <a:extLst>
              <a:ext uri="{FF2B5EF4-FFF2-40B4-BE49-F238E27FC236}">
                <a16:creationId xmlns:a16="http://schemas.microsoft.com/office/drawing/2014/main" id="{6AB2B15C-E965-E9C0-0FA6-22BAD761474E}"/>
              </a:ext>
            </a:extLst>
          </p:cNvPr>
          <p:cNvSpPr>
            <a:spLocks noGrp="1"/>
          </p:cNvSpPr>
          <p:nvPr>
            <p:ph type="body" sz="quarter" idx="42"/>
          </p:nvPr>
        </p:nvSpPr>
        <p:spPr/>
        <p:txBody>
          <a:bodyPr/>
          <a:lstStyle/>
          <a:p>
            <a:r>
              <a:rPr lang="pl-PL" dirty="0" err="1"/>
              <a:t>Lorem</a:t>
            </a:r>
            <a:r>
              <a:rPr lang="pl-PL" dirty="0"/>
              <a:t> </a:t>
            </a:r>
            <a:r>
              <a:rPr lang="pl-PL" dirty="0" err="1"/>
              <a:t>ipsum</a:t>
            </a:r>
            <a:r>
              <a:rPr lang="pl-PL" dirty="0"/>
              <a:t> </a:t>
            </a:r>
            <a:r>
              <a:rPr lang="pl-PL" dirty="0" err="1"/>
              <a:t>dolor</a:t>
            </a:r>
            <a:endParaRPr lang="pl-PL" dirty="0"/>
          </a:p>
        </p:txBody>
      </p:sp>
      <p:sp>
        <p:nvSpPr>
          <p:cNvPr id="14" name="Symbol zastępczy tekstu 13">
            <a:extLst>
              <a:ext uri="{FF2B5EF4-FFF2-40B4-BE49-F238E27FC236}">
                <a16:creationId xmlns:a16="http://schemas.microsoft.com/office/drawing/2014/main" id="{A1A1E9DD-D5D2-A9D0-D331-D449EC9485C9}"/>
              </a:ext>
            </a:extLst>
          </p:cNvPr>
          <p:cNvSpPr>
            <a:spLocks noGrp="1"/>
          </p:cNvSpPr>
          <p:nvPr>
            <p:ph type="body" sz="quarter" idx="43"/>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a:t>
            </a:r>
          </a:p>
        </p:txBody>
      </p:sp>
      <p:sp>
        <p:nvSpPr>
          <p:cNvPr id="15" name="Symbol zastępczy tekstu 14">
            <a:extLst>
              <a:ext uri="{FF2B5EF4-FFF2-40B4-BE49-F238E27FC236}">
                <a16:creationId xmlns:a16="http://schemas.microsoft.com/office/drawing/2014/main" id="{CF327907-6909-4F11-3152-20E068DA55C4}"/>
              </a:ext>
            </a:extLst>
          </p:cNvPr>
          <p:cNvSpPr>
            <a:spLocks noGrp="1"/>
          </p:cNvSpPr>
          <p:nvPr>
            <p:ph type="body" sz="quarter" idx="44"/>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a:t>
            </a:r>
          </a:p>
        </p:txBody>
      </p:sp>
      <p:sp>
        <p:nvSpPr>
          <p:cNvPr id="16" name="Symbol zastępczy tekstu 15">
            <a:extLst>
              <a:ext uri="{FF2B5EF4-FFF2-40B4-BE49-F238E27FC236}">
                <a16:creationId xmlns:a16="http://schemas.microsoft.com/office/drawing/2014/main" id="{B47270DB-520E-EF50-72ED-E7EB6669F85B}"/>
              </a:ext>
            </a:extLst>
          </p:cNvPr>
          <p:cNvSpPr>
            <a:spLocks noGrp="1"/>
          </p:cNvSpPr>
          <p:nvPr>
            <p:ph type="body" sz="quarter" idx="45"/>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a:t>
            </a:r>
          </a:p>
        </p:txBody>
      </p:sp>
      <p:sp>
        <p:nvSpPr>
          <p:cNvPr id="17" name="Symbol zastępczy tekstu 16">
            <a:extLst>
              <a:ext uri="{FF2B5EF4-FFF2-40B4-BE49-F238E27FC236}">
                <a16:creationId xmlns:a16="http://schemas.microsoft.com/office/drawing/2014/main" id="{C9128EF2-73C2-93CB-4913-9F049729D3FD}"/>
              </a:ext>
            </a:extLst>
          </p:cNvPr>
          <p:cNvSpPr>
            <a:spLocks noGrp="1"/>
          </p:cNvSpPr>
          <p:nvPr>
            <p:ph type="body" sz="quarter" idx="46"/>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a:t>
            </a:r>
          </a:p>
        </p:txBody>
      </p:sp>
    </p:spTree>
    <p:extLst>
      <p:ext uri="{BB962C8B-B14F-4D97-AF65-F5344CB8AC3E}">
        <p14:creationId xmlns:p14="http://schemas.microsoft.com/office/powerpoint/2010/main" val="2906982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5A90C2A-C7DB-FB59-9529-AF90D758B8DE}"/>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F4EFD885-7F00-64FC-F246-AF28B298F373}"/>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C948134C-17F1-8463-712D-9D71D56194D8}"/>
              </a:ext>
            </a:extLst>
          </p:cNvPr>
          <p:cNvSpPr>
            <a:spLocks noGrp="1"/>
          </p:cNvSpPr>
          <p:nvPr>
            <p:ph type="sldNum" sz="quarter" idx="12"/>
          </p:nvPr>
        </p:nvSpPr>
        <p:spPr/>
        <p:txBody>
          <a:bodyPr/>
          <a:lstStyle/>
          <a:p>
            <a:fld id="{40208306-4DD9-4F71-B1FF-D65266000FA4}" type="slidenum">
              <a:rPr lang="pl-PL" smtClean="0"/>
              <a:t>33</a:t>
            </a:fld>
            <a:endParaRPr lang="pl-PL"/>
          </a:p>
        </p:txBody>
      </p:sp>
      <p:pic>
        <p:nvPicPr>
          <p:cNvPr id="12" name="Symbol zastępczy obrazu 11" descr="Obraz zawierający origami, papier, Papier origami, Papier rysunkowy&#10;&#10;Opis wygenerowany automatycznie">
            <a:extLst>
              <a:ext uri="{FF2B5EF4-FFF2-40B4-BE49-F238E27FC236}">
                <a16:creationId xmlns:a16="http://schemas.microsoft.com/office/drawing/2014/main" id="{3C254A4E-CAED-C7DF-9E59-EC25564A57B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Symbol zastępczy obrazu 13" descr="Obraz zawierający ręcznik papierowy, biały, papier, w pomieszczeniu&#10;&#10;Opis wygenerowany automatycznie">
            <a:extLst>
              <a:ext uri="{FF2B5EF4-FFF2-40B4-BE49-F238E27FC236}">
                <a16:creationId xmlns:a16="http://schemas.microsoft.com/office/drawing/2014/main" id="{ED5287E5-10A3-8502-A309-A087110580A2}"/>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pic>
        <p:nvPicPr>
          <p:cNvPr id="16" name="Symbol zastępczy obrazu 15" descr="Obraz zawierający design, Właściwość fizyczna, meble&#10;&#10;Opis wygenerowany automatycznie">
            <a:extLst>
              <a:ext uri="{FF2B5EF4-FFF2-40B4-BE49-F238E27FC236}">
                <a16:creationId xmlns:a16="http://schemas.microsoft.com/office/drawing/2014/main" id="{618ABB05-E7DD-AB37-9579-C51736BA359A}"/>
              </a:ext>
            </a:extLst>
          </p:cNvPr>
          <p:cNvPicPr>
            <a:picLocks noGrp="1" noChangeAspect="1"/>
          </p:cNvPicPr>
          <p:nvPr>
            <p:ph type="pic" sz="quarter" idx="38"/>
          </p:nvPr>
        </p:nvPicPr>
        <p:blipFill>
          <a:blip r:embed="rId4" cstate="screen">
            <a:extLst>
              <a:ext uri="{28A0092B-C50C-407E-A947-70E740481C1C}">
                <a14:useLocalDpi xmlns:a14="http://schemas.microsoft.com/office/drawing/2010/main"/>
              </a:ext>
            </a:extLst>
          </a:blip>
          <a:srcRect/>
          <a:stretch>
            <a:fillRect/>
          </a:stretch>
        </p:blipFill>
        <p:spPr/>
      </p:pic>
      <p:sp>
        <p:nvSpPr>
          <p:cNvPr id="8" name="Tytuł 7">
            <a:extLst>
              <a:ext uri="{FF2B5EF4-FFF2-40B4-BE49-F238E27FC236}">
                <a16:creationId xmlns:a16="http://schemas.microsoft.com/office/drawing/2014/main" id="{1F412DC8-B312-D221-7514-45D0959DFAB8}"/>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9" name="Symbol zastępczy tekstu 8">
            <a:extLst>
              <a:ext uri="{FF2B5EF4-FFF2-40B4-BE49-F238E27FC236}">
                <a16:creationId xmlns:a16="http://schemas.microsoft.com/office/drawing/2014/main" id="{5E407FE0-8EBD-392C-2535-5974600F78E5}"/>
              </a:ext>
            </a:extLst>
          </p:cNvPr>
          <p:cNvSpPr>
            <a:spLocks noGrp="1"/>
          </p:cNvSpPr>
          <p:nvPr>
            <p:ph type="body" sz="quarter" idx="44"/>
          </p:nvPr>
        </p:nvSpPr>
        <p:spPr/>
        <p:txBody>
          <a:bodyPr/>
          <a:lstStyle/>
          <a:p>
            <a:r>
              <a:rPr lang="pl-PL" b="1" dirty="0" err="1"/>
              <a:t>Lorem</a:t>
            </a:r>
            <a:r>
              <a:rPr lang="pl-PL" b="1" dirty="0"/>
              <a:t> </a:t>
            </a:r>
            <a:r>
              <a:rPr lang="pl-PL" b="1" dirty="0" err="1"/>
              <a:t>ipsum</a:t>
            </a:r>
            <a:r>
              <a:rPr lang="pl-PL" b="1" dirty="0"/>
              <a:t> </a:t>
            </a:r>
            <a:r>
              <a:rPr lang="pl-PL" b="1" dirty="0" err="1"/>
              <a:t>dolor</a:t>
            </a:r>
            <a:r>
              <a:rPr lang="pl-PL" b="1" dirty="0"/>
              <a:t> </a:t>
            </a:r>
            <a:r>
              <a:rPr lang="pl-PL" dirty="0"/>
              <a:t>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a:t>
            </a:r>
          </a:p>
          <a:p>
            <a:r>
              <a:rPr lang="pl-PL" dirty="0" err="1"/>
              <a:t>Duis</a:t>
            </a:r>
            <a:r>
              <a:rPr lang="pl-PL" dirty="0"/>
              <a:t> </a:t>
            </a:r>
            <a:r>
              <a:rPr lang="pl-PL" dirty="0" err="1"/>
              <a:t>aute</a:t>
            </a:r>
            <a:r>
              <a:rPr lang="pl-PL" dirty="0"/>
              <a:t> </a:t>
            </a:r>
            <a:r>
              <a:rPr lang="pl-PL" dirty="0" err="1"/>
              <a:t>irure</a:t>
            </a:r>
            <a:r>
              <a:rPr lang="pl-PL" dirty="0"/>
              <a:t> </a:t>
            </a:r>
            <a:r>
              <a:rPr lang="pl-PL" dirty="0" err="1"/>
              <a:t>dolor</a:t>
            </a:r>
            <a:r>
              <a:rPr lang="pl-PL" dirty="0"/>
              <a:t> in </a:t>
            </a:r>
            <a:r>
              <a:rPr lang="pl-PL" dirty="0" err="1"/>
              <a:t>reprehenderit</a:t>
            </a:r>
            <a:r>
              <a:rPr lang="pl-PL" dirty="0"/>
              <a:t> in </a:t>
            </a:r>
            <a:r>
              <a:rPr lang="pl-PL" dirty="0" err="1"/>
              <a:t>voluptate</a:t>
            </a:r>
            <a:r>
              <a:rPr lang="pl-PL" dirty="0"/>
              <a:t> </a:t>
            </a:r>
            <a:r>
              <a:rPr lang="pl-PL" dirty="0" err="1"/>
              <a:t>velit</a:t>
            </a:r>
            <a:r>
              <a:rPr lang="pl-PL" dirty="0"/>
              <a:t> </a:t>
            </a:r>
            <a:r>
              <a:rPr lang="pl-PL" dirty="0" err="1"/>
              <a:t>esse</a:t>
            </a:r>
            <a:r>
              <a:rPr lang="pl-PL" dirty="0"/>
              <a:t> </a:t>
            </a:r>
            <a:r>
              <a:rPr lang="pl-PL" dirty="0" err="1"/>
              <a:t>cillum</a:t>
            </a:r>
            <a:r>
              <a:rPr lang="pl-PL" dirty="0"/>
              <a:t> </a:t>
            </a:r>
            <a:r>
              <a:rPr lang="pl-PL" dirty="0" err="1"/>
              <a:t>dolore</a:t>
            </a:r>
            <a:r>
              <a:rPr lang="pl-PL" dirty="0"/>
              <a:t> </a:t>
            </a:r>
            <a:r>
              <a:rPr lang="pl-PL" dirty="0" err="1"/>
              <a:t>eu</a:t>
            </a:r>
            <a:r>
              <a:rPr lang="pl-PL" dirty="0"/>
              <a:t> </a:t>
            </a:r>
            <a:r>
              <a:rPr lang="pl-PL" dirty="0" err="1"/>
              <a:t>fugiat</a:t>
            </a:r>
            <a:r>
              <a:rPr lang="pl-PL" dirty="0"/>
              <a:t> </a:t>
            </a:r>
            <a:r>
              <a:rPr lang="pl-PL" dirty="0" err="1"/>
              <a:t>nulla</a:t>
            </a:r>
            <a:r>
              <a:rPr lang="pl-PL" dirty="0"/>
              <a:t> </a:t>
            </a:r>
            <a:r>
              <a:rPr lang="pl-PL" dirty="0" err="1"/>
              <a:t>pariatur</a:t>
            </a:r>
            <a:r>
              <a:rPr lang="pl-PL" dirty="0"/>
              <a:t>. At </a:t>
            </a:r>
            <a:r>
              <a:rPr lang="pl-PL" dirty="0" err="1"/>
              <a:t>vero</a:t>
            </a:r>
            <a:r>
              <a:rPr lang="pl-PL" dirty="0"/>
              <a:t> </a:t>
            </a:r>
            <a:r>
              <a:rPr lang="pl-PL" dirty="0" err="1"/>
              <a:t>eos</a:t>
            </a:r>
            <a:r>
              <a:rPr lang="pl-PL" dirty="0"/>
              <a:t> et </a:t>
            </a:r>
            <a:r>
              <a:rPr lang="pl-PL" dirty="0" err="1"/>
              <a:t>accusamus</a:t>
            </a:r>
            <a:r>
              <a:rPr lang="pl-PL" dirty="0"/>
              <a:t> et </a:t>
            </a:r>
            <a:r>
              <a:rPr lang="pl-PL" dirty="0" err="1"/>
              <a:t>iusto</a:t>
            </a:r>
            <a:r>
              <a:rPr lang="pl-PL" dirty="0"/>
              <a:t> </a:t>
            </a:r>
            <a:r>
              <a:rPr lang="pl-PL" dirty="0" err="1"/>
              <a:t>odio</a:t>
            </a:r>
            <a:r>
              <a:rPr lang="pl-PL" dirty="0"/>
              <a:t> </a:t>
            </a:r>
            <a:r>
              <a:rPr lang="pl-PL" dirty="0" err="1"/>
              <a:t>dignissimos</a:t>
            </a:r>
            <a:r>
              <a:rPr lang="pl-PL" dirty="0"/>
              <a:t>.</a:t>
            </a:r>
          </a:p>
          <a:p>
            <a:endParaRPr lang="pl-PL" dirty="0"/>
          </a:p>
        </p:txBody>
      </p:sp>
      <p:sp>
        <p:nvSpPr>
          <p:cNvPr id="10" name="Symbol zastępczy tekstu 9">
            <a:extLst>
              <a:ext uri="{FF2B5EF4-FFF2-40B4-BE49-F238E27FC236}">
                <a16:creationId xmlns:a16="http://schemas.microsoft.com/office/drawing/2014/main" id="{07FD129B-20DB-D6F7-FE48-5641DCCE5A61}"/>
              </a:ext>
            </a:extLst>
          </p:cNvPr>
          <p:cNvSpPr>
            <a:spLocks noGrp="1"/>
          </p:cNvSpPr>
          <p:nvPr>
            <p:ph type="body" sz="quarter" idx="26"/>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pl-PL" dirty="0"/>
          </a:p>
          <a:p>
            <a:endParaRPr lang="pl-PL" dirty="0"/>
          </a:p>
        </p:txBody>
      </p:sp>
    </p:spTree>
    <p:extLst>
      <p:ext uri="{BB962C8B-B14F-4D97-AF65-F5344CB8AC3E}">
        <p14:creationId xmlns:p14="http://schemas.microsoft.com/office/powerpoint/2010/main" val="20133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C483655-D3EA-7E65-8BB3-B9E95FBF07D4}"/>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DB41DDB1-236D-5AF1-9B50-1DFAA91D3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F1CF24F2-771C-D37B-C626-BBC9A3FDC92D}"/>
              </a:ext>
            </a:extLst>
          </p:cNvPr>
          <p:cNvSpPr>
            <a:spLocks noGrp="1"/>
          </p:cNvSpPr>
          <p:nvPr>
            <p:ph type="sldNum" sz="quarter" idx="12"/>
          </p:nvPr>
        </p:nvSpPr>
        <p:spPr/>
        <p:txBody>
          <a:bodyPr/>
          <a:lstStyle/>
          <a:p>
            <a:fld id="{40208306-4DD9-4F71-B1FF-D65266000FA4}" type="slidenum">
              <a:rPr lang="pl-PL" smtClean="0"/>
              <a:t>34</a:t>
            </a:fld>
            <a:endParaRPr lang="pl-PL"/>
          </a:p>
        </p:txBody>
      </p:sp>
      <p:sp>
        <p:nvSpPr>
          <p:cNvPr id="5" name="Tytuł 4">
            <a:extLst>
              <a:ext uri="{FF2B5EF4-FFF2-40B4-BE49-F238E27FC236}">
                <a16:creationId xmlns:a16="http://schemas.microsoft.com/office/drawing/2014/main" id="{B3581169-75A8-3071-81CA-37EDF1347AE2}"/>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07984027-10F8-6FD9-2F46-AEBC38BA143E}"/>
              </a:ext>
            </a:extLst>
          </p:cNvPr>
          <p:cNvSpPr>
            <a:spLocks noGrp="1"/>
          </p:cNvSpPr>
          <p:nvPr>
            <p:ph type="body" sz="quarter" idx="36"/>
          </p:nvPr>
        </p:nvSpPr>
        <p:spPr/>
        <p:txBody>
          <a:bodyPr/>
          <a:lstStyle/>
          <a:p>
            <a:r>
              <a:rPr lang="pl-PL" sz="1500" b="1" dirty="0" err="1"/>
              <a:t>Lorem</a:t>
            </a:r>
            <a:r>
              <a:rPr lang="pl-PL" sz="1500" b="1" dirty="0"/>
              <a:t> </a:t>
            </a:r>
            <a:r>
              <a:rPr lang="pl-PL" sz="1500" b="1" dirty="0" err="1"/>
              <a:t>ipsum</a:t>
            </a:r>
            <a:r>
              <a:rPr lang="pl-PL" sz="1500" b="1" dirty="0"/>
              <a:t> </a:t>
            </a:r>
            <a:r>
              <a:rPr lang="pl-PL" sz="1500" b="1" dirty="0" err="1"/>
              <a:t>dolor</a:t>
            </a:r>
            <a:r>
              <a:rPr lang="pl-PL" sz="1500" b="1" dirty="0"/>
              <a:t> </a:t>
            </a:r>
            <a:r>
              <a:rPr lang="pl-PL" sz="1500" dirty="0"/>
              <a:t>sit </a:t>
            </a:r>
            <a:r>
              <a:rPr lang="pl-PL" sz="1500" dirty="0" err="1"/>
              <a:t>amet</a:t>
            </a:r>
            <a:r>
              <a:rPr lang="pl-PL" sz="1500" dirty="0"/>
              <a:t>, </a:t>
            </a:r>
            <a:r>
              <a:rPr lang="pl-PL" sz="1500" dirty="0" err="1"/>
              <a:t>consectetur</a:t>
            </a:r>
            <a:r>
              <a:rPr lang="pl-PL" sz="1500" dirty="0"/>
              <a:t> </a:t>
            </a:r>
            <a:r>
              <a:rPr lang="pl-PL" sz="1500" dirty="0" err="1"/>
              <a:t>adipiscing</a:t>
            </a:r>
            <a:r>
              <a:rPr lang="pl-PL" sz="1500" dirty="0"/>
              <a:t> elit, </a:t>
            </a:r>
            <a:r>
              <a:rPr lang="pl-PL" sz="1500" dirty="0" err="1"/>
              <a:t>sed</a:t>
            </a:r>
            <a:r>
              <a:rPr lang="pl-PL" sz="1500" dirty="0"/>
              <a:t> do </a:t>
            </a:r>
            <a:r>
              <a:rPr lang="pl-PL" sz="1500" dirty="0" err="1"/>
              <a:t>eiusmod</a:t>
            </a:r>
            <a:r>
              <a:rPr lang="pl-PL" sz="1500" dirty="0"/>
              <a:t> </a:t>
            </a:r>
            <a:r>
              <a:rPr lang="pl-PL" sz="1500" dirty="0" err="1"/>
              <a:t>tempor</a:t>
            </a:r>
            <a:r>
              <a:rPr lang="pl-PL" sz="1500" dirty="0"/>
              <a:t> </a:t>
            </a:r>
            <a:r>
              <a:rPr lang="pl-PL" sz="1500" dirty="0" err="1"/>
              <a:t>incididunt</a:t>
            </a:r>
            <a:r>
              <a:rPr lang="pl-PL" sz="1500" dirty="0"/>
              <a:t> </a:t>
            </a:r>
            <a:r>
              <a:rPr lang="pl-PL" sz="1500" dirty="0" err="1"/>
              <a:t>ut</a:t>
            </a:r>
            <a:r>
              <a:rPr lang="pl-PL" sz="1500" dirty="0"/>
              <a:t> </a:t>
            </a:r>
            <a:r>
              <a:rPr lang="pl-PL" sz="1500" dirty="0" err="1"/>
              <a:t>labore</a:t>
            </a:r>
            <a:r>
              <a:rPr lang="pl-PL" sz="1500" dirty="0"/>
              <a:t> et </a:t>
            </a:r>
            <a:r>
              <a:rPr lang="pl-PL" sz="1500" dirty="0" err="1"/>
              <a:t>dolore</a:t>
            </a:r>
            <a:r>
              <a:rPr lang="pl-PL" sz="1500" dirty="0"/>
              <a:t> </a:t>
            </a:r>
            <a:r>
              <a:rPr lang="pl-PL" sz="1500" dirty="0" err="1"/>
              <a:t>magna</a:t>
            </a:r>
            <a:r>
              <a:rPr lang="pl-PL" sz="1500" dirty="0"/>
              <a:t> </a:t>
            </a:r>
            <a:r>
              <a:rPr lang="pl-PL" sz="1500" dirty="0" err="1"/>
              <a:t>aliqua</a:t>
            </a:r>
            <a:r>
              <a:rPr lang="pl-PL" sz="1500" dirty="0"/>
              <a:t>. </a:t>
            </a:r>
            <a:r>
              <a:rPr lang="pl-PL" sz="1500" dirty="0" err="1"/>
              <a:t>Ut</a:t>
            </a:r>
            <a:r>
              <a:rPr lang="pl-PL" sz="1500" dirty="0"/>
              <a:t> </a:t>
            </a:r>
            <a:r>
              <a:rPr lang="pl-PL" sz="1500" dirty="0" err="1"/>
              <a:t>enim</a:t>
            </a:r>
            <a:r>
              <a:rPr lang="pl-PL" sz="1500" dirty="0"/>
              <a:t> ad </a:t>
            </a:r>
            <a:r>
              <a:rPr lang="pl-PL" sz="1500" dirty="0" err="1"/>
              <a:t>minim</a:t>
            </a:r>
            <a:r>
              <a:rPr lang="pl-PL" sz="1500" dirty="0"/>
              <a:t> </a:t>
            </a:r>
            <a:r>
              <a:rPr lang="pl-PL" sz="1500" dirty="0" err="1"/>
              <a:t>veniam</a:t>
            </a:r>
            <a:r>
              <a:rPr lang="pl-PL" sz="1500" dirty="0"/>
              <a:t>, </a:t>
            </a:r>
            <a:r>
              <a:rPr lang="pl-PL" sz="1500" dirty="0" err="1"/>
              <a:t>quis</a:t>
            </a:r>
            <a:r>
              <a:rPr lang="pl-PL" sz="1500" dirty="0"/>
              <a:t> </a:t>
            </a:r>
            <a:r>
              <a:rPr lang="pl-PL" sz="1500" dirty="0" err="1"/>
              <a:t>nostrud</a:t>
            </a:r>
            <a:r>
              <a:rPr lang="pl-PL" sz="1500" dirty="0"/>
              <a:t> </a:t>
            </a:r>
            <a:r>
              <a:rPr lang="pl-PL" sz="1500" dirty="0" err="1"/>
              <a:t>exercitation</a:t>
            </a:r>
            <a:r>
              <a:rPr lang="pl-PL" sz="1500" dirty="0"/>
              <a:t> </a:t>
            </a:r>
            <a:r>
              <a:rPr lang="pl-PL" sz="1500" dirty="0" err="1"/>
              <a:t>ullamco</a:t>
            </a:r>
            <a:r>
              <a:rPr lang="pl-PL" sz="1500" dirty="0"/>
              <a:t> </a:t>
            </a:r>
            <a:r>
              <a:rPr lang="pl-PL" sz="1500" dirty="0" err="1"/>
              <a:t>laboris</a:t>
            </a:r>
            <a:r>
              <a:rPr lang="pl-PL" sz="1500" dirty="0"/>
              <a:t> </a:t>
            </a:r>
            <a:r>
              <a:rPr lang="pl-PL" sz="1500" dirty="0" err="1"/>
              <a:t>nisi</a:t>
            </a:r>
            <a:r>
              <a:rPr lang="pl-PL" sz="1500" dirty="0"/>
              <a:t>.</a:t>
            </a:r>
          </a:p>
          <a:p>
            <a:r>
              <a:rPr lang="pl-PL" sz="1500" dirty="0" err="1"/>
              <a:t>Duis</a:t>
            </a:r>
            <a:r>
              <a:rPr lang="pl-PL" sz="1500" dirty="0"/>
              <a:t> </a:t>
            </a:r>
            <a:r>
              <a:rPr lang="pl-PL" sz="1500" dirty="0" err="1"/>
              <a:t>aute</a:t>
            </a:r>
            <a:r>
              <a:rPr lang="pl-PL" sz="1500" dirty="0"/>
              <a:t> </a:t>
            </a:r>
            <a:r>
              <a:rPr lang="pl-PL" sz="1500" dirty="0" err="1"/>
              <a:t>irure</a:t>
            </a:r>
            <a:r>
              <a:rPr lang="pl-PL" sz="1500" dirty="0"/>
              <a:t> </a:t>
            </a:r>
            <a:r>
              <a:rPr lang="pl-PL" sz="1500" dirty="0" err="1"/>
              <a:t>dolor</a:t>
            </a:r>
            <a:r>
              <a:rPr lang="pl-PL" sz="1500" dirty="0"/>
              <a:t> in </a:t>
            </a:r>
            <a:r>
              <a:rPr lang="pl-PL" sz="1500" dirty="0" err="1"/>
              <a:t>reprehenderit</a:t>
            </a:r>
            <a:r>
              <a:rPr lang="pl-PL" sz="1500" dirty="0"/>
              <a:t> in </a:t>
            </a:r>
            <a:r>
              <a:rPr lang="pl-PL" sz="1500" dirty="0" err="1"/>
              <a:t>voluptate</a:t>
            </a:r>
            <a:r>
              <a:rPr lang="pl-PL" sz="1500" dirty="0"/>
              <a:t> </a:t>
            </a:r>
            <a:r>
              <a:rPr lang="pl-PL" sz="1500" dirty="0" err="1"/>
              <a:t>velit</a:t>
            </a:r>
            <a:r>
              <a:rPr lang="pl-PL" sz="1500" dirty="0"/>
              <a:t> </a:t>
            </a:r>
            <a:r>
              <a:rPr lang="pl-PL" sz="1500" dirty="0" err="1"/>
              <a:t>esse</a:t>
            </a:r>
            <a:r>
              <a:rPr lang="pl-PL" sz="1500" dirty="0"/>
              <a:t> </a:t>
            </a:r>
            <a:r>
              <a:rPr lang="pl-PL" sz="1500" dirty="0" err="1"/>
              <a:t>cillum</a:t>
            </a:r>
            <a:r>
              <a:rPr lang="pl-PL" sz="1500" dirty="0"/>
              <a:t> </a:t>
            </a:r>
            <a:r>
              <a:rPr lang="pl-PL" sz="1500" dirty="0" err="1"/>
              <a:t>dolore</a:t>
            </a:r>
            <a:r>
              <a:rPr lang="pl-PL" sz="1500" dirty="0"/>
              <a:t> </a:t>
            </a:r>
            <a:r>
              <a:rPr lang="pl-PL" sz="1500" dirty="0" err="1"/>
              <a:t>eu</a:t>
            </a:r>
            <a:r>
              <a:rPr lang="pl-PL" sz="1500" dirty="0"/>
              <a:t> </a:t>
            </a:r>
            <a:r>
              <a:rPr lang="pl-PL" sz="1500" dirty="0" err="1"/>
              <a:t>fugiat</a:t>
            </a:r>
            <a:r>
              <a:rPr lang="pl-PL" sz="1500" dirty="0"/>
              <a:t> </a:t>
            </a:r>
            <a:r>
              <a:rPr lang="pl-PL" sz="1500" dirty="0" err="1"/>
              <a:t>nulla</a:t>
            </a:r>
            <a:r>
              <a:rPr lang="pl-PL" sz="1500" dirty="0"/>
              <a:t> </a:t>
            </a:r>
            <a:r>
              <a:rPr lang="pl-PL" sz="1500" dirty="0" err="1"/>
              <a:t>pariatur</a:t>
            </a:r>
            <a:r>
              <a:rPr lang="pl-PL" sz="1500" dirty="0"/>
              <a:t>. At </a:t>
            </a:r>
            <a:r>
              <a:rPr lang="pl-PL" sz="1500" dirty="0" err="1"/>
              <a:t>vero</a:t>
            </a:r>
            <a:r>
              <a:rPr lang="pl-PL" sz="1500" dirty="0"/>
              <a:t> </a:t>
            </a:r>
            <a:r>
              <a:rPr lang="pl-PL" sz="1500" dirty="0" err="1"/>
              <a:t>eos</a:t>
            </a:r>
            <a:r>
              <a:rPr lang="pl-PL" sz="1500" dirty="0"/>
              <a:t> et </a:t>
            </a:r>
            <a:r>
              <a:rPr lang="pl-PL" sz="1500" dirty="0" err="1"/>
              <a:t>accusamus</a:t>
            </a:r>
            <a:r>
              <a:rPr lang="pl-PL" sz="1500" dirty="0"/>
              <a:t> et </a:t>
            </a:r>
            <a:r>
              <a:rPr lang="pl-PL" sz="1500" dirty="0" err="1"/>
              <a:t>iusto</a:t>
            </a:r>
            <a:r>
              <a:rPr lang="pl-PL" sz="1500" dirty="0"/>
              <a:t> </a:t>
            </a:r>
            <a:r>
              <a:rPr lang="pl-PL" sz="1500" dirty="0" err="1"/>
              <a:t>odio</a:t>
            </a:r>
            <a:r>
              <a:rPr lang="pl-PL" sz="1500" dirty="0"/>
              <a:t> </a:t>
            </a:r>
            <a:r>
              <a:rPr lang="pl-PL" sz="1500" dirty="0" err="1"/>
              <a:t>dignissimos</a:t>
            </a:r>
            <a:r>
              <a:rPr lang="pl-PL" sz="1500" dirty="0"/>
              <a:t>. </a:t>
            </a:r>
            <a:r>
              <a:rPr lang="pl-PL" sz="1500" dirty="0" err="1"/>
              <a:t>Lorem</a:t>
            </a:r>
            <a:r>
              <a:rPr lang="pl-PL" sz="1500" dirty="0"/>
              <a:t> </a:t>
            </a:r>
            <a:r>
              <a:rPr lang="pl-PL" sz="1500" dirty="0" err="1"/>
              <a:t>ipsum</a:t>
            </a:r>
            <a:r>
              <a:rPr lang="pl-PL" sz="1500" dirty="0"/>
              <a:t> </a:t>
            </a:r>
            <a:r>
              <a:rPr lang="pl-PL" sz="1500" dirty="0" err="1"/>
              <a:t>dolor</a:t>
            </a:r>
            <a:r>
              <a:rPr lang="pl-PL" sz="1500" dirty="0"/>
              <a:t> sit </a:t>
            </a:r>
            <a:r>
              <a:rPr lang="pl-PL" sz="1500" dirty="0" err="1"/>
              <a:t>amet</a:t>
            </a:r>
            <a:r>
              <a:rPr lang="pl-PL" sz="1500" dirty="0"/>
              <a:t>, </a:t>
            </a:r>
            <a:r>
              <a:rPr lang="pl-PL" sz="1500" dirty="0" err="1"/>
              <a:t>consectetur</a:t>
            </a:r>
            <a:r>
              <a:rPr lang="pl-PL" sz="1500" dirty="0"/>
              <a:t> </a:t>
            </a:r>
            <a:r>
              <a:rPr lang="pl-PL" sz="1500" dirty="0" err="1"/>
              <a:t>adipiscing</a:t>
            </a:r>
            <a:r>
              <a:rPr lang="pl-PL" sz="1500" dirty="0"/>
              <a:t> elit, </a:t>
            </a:r>
            <a:r>
              <a:rPr lang="pl-PL" sz="1500" dirty="0" err="1"/>
              <a:t>sed</a:t>
            </a:r>
            <a:r>
              <a:rPr lang="pl-PL" sz="1500" dirty="0"/>
              <a:t> do </a:t>
            </a:r>
            <a:r>
              <a:rPr lang="pl-PL" sz="1500" dirty="0" err="1"/>
              <a:t>eiusmod</a:t>
            </a:r>
            <a:r>
              <a:rPr lang="pl-PL" sz="1500" dirty="0"/>
              <a:t> </a:t>
            </a:r>
            <a:r>
              <a:rPr lang="pl-PL" sz="1500" dirty="0" err="1"/>
              <a:t>tempor</a:t>
            </a:r>
            <a:r>
              <a:rPr lang="pl-PL" sz="1500" dirty="0"/>
              <a:t> </a:t>
            </a:r>
            <a:r>
              <a:rPr lang="pl-PL" sz="1500" dirty="0" err="1"/>
              <a:t>incididunt</a:t>
            </a:r>
            <a:r>
              <a:rPr lang="pl-PL" sz="1500" dirty="0"/>
              <a:t> </a:t>
            </a:r>
            <a:r>
              <a:rPr lang="pl-PL" sz="1500" dirty="0" err="1"/>
              <a:t>ut</a:t>
            </a:r>
            <a:r>
              <a:rPr lang="pl-PL" sz="1500" dirty="0"/>
              <a:t> </a:t>
            </a:r>
            <a:r>
              <a:rPr lang="pl-PL" sz="1500" dirty="0" err="1"/>
              <a:t>labore</a:t>
            </a:r>
            <a:r>
              <a:rPr lang="pl-PL" sz="1500" dirty="0"/>
              <a:t> et </a:t>
            </a:r>
            <a:r>
              <a:rPr lang="pl-PL" sz="1500" dirty="0" err="1"/>
              <a:t>dolore</a:t>
            </a:r>
            <a:r>
              <a:rPr lang="pl-PL" sz="1500" dirty="0"/>
              <a:t> </a:t>
            </a:r>
            <a:r>
              <a:rPr lang="pl-PL" sz="1500" dirty="0" err="1"/>
              <a:t>magna</a:t>
            </a:r>
            <a:r>
              <a:rPr lang="pl-PL" sz="1500" dirty="0"/>
              <a:t> </a:t>
            </a:r>
            <a:r>
              <a:rPr lang="pl-PL" sz="1500" dirty="0" err="1"/>
              <a:t>aliqua</a:t>
            </a:r>
            <a:r>
              <a:rPr lang="pl-PL" sz="1500" dirty="0"/>
              <a:t>.</a:t>
            </a:r>
          </a:p>
          <a:p>
            <a:endParaRPr lang="pl-PL" sz="1500" dirty="0"/>
          </a:p>
        </p:txBody>
      </p:sp>
      <p:pic>
        <p:nvPicPr>
          <p:cNvPr id="14" name="Symbol zastępczy obrazu 13" descr="Obraz zawierający tekst, komputer, Właściwość fizyczna, Prostokąt&#10;&#10;Opis wygenerowany automatycznie">
            <a:extLst>
              <a:ext uri="{FF2B5EF4-FFF2-40B4-BE49-F238E27FC236}">
                <a16:creationId xmlns:a16="http://schemas.microsoft.com/office/drawing/2014/main" id="{7F4D857B-F69A-6774-A5DD-647B25E87860}"/>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a:fillRect/>
          </a:stretch>
        </p:blipFill>
        <p:spPr/>
      </p:pic>
      <p:sp>
        <p:nvSpPr>
          <p:cNvPr id="8" name="Symbol zastępczy tekstu 7">
            <a:extLst>
              <a:ext uri="{FF2B5EF4-FFF2-40B4-BE49-F238E27FC236}">
                <a16:creationId xmlns:a16="http://schemas.microsoft.com/office/drawing/2014/main" id="{67F5B321-1020-D67E-622F-BA41460E6DB2}"/>
              </a:ext>
            </a:extLst>
          </p:cNvPr>
          <p:cNvSpPr>
            <a:spLocks noGrp="1"/>
          </p:cNvSpPr>
          <p:nvPr>
            <p:ph type="body" sz="quarter" idx="26"/>
          </p:nvPr>
        </p:nvSpPr>
        <p:spPr/>
        <p:txBody>
          <a:bodyPr/>
          <a:lstStyle/>
          <a:p>
            <a:r>
              <a:rPr lang="pl-PL" u="sng" dirty="0" err="1"/>
              <a:t>Sed</a:t>
            </a:r>
            <a:r>
              <a:rPr lang="pl-PL" u="sng" dirty="0"/>
              <a:t> </a:t>
            </a:r>
            <a:r>
              <a:rPr lang="pl-PL" u="sng" dirty="0" err="1"/>
              <a:t>ut</a:t>
            </a:r>
            <a:r>
              <a:rPr lang="pl-PL" u="sng" dirty="0"/>
              <a:t> </a:t>
            </a:r>
            <a:r>
              <a:rPr lang="pl-PL" u="sng" dirty="0" err="1"/>
              <a:t>perspiciatis</a:t>
            </a:r>
            <a:r>
              <a:rPr lang="pl-PL" u="sng" dirty="0"/>
              <a:t> </a:t>
            </a:r>
            <a:r>
              <a:rPr lang="pl-PL" u="sng" dirty="0" err="1"/>
              <a:t>unde</a:t>
            </a:r>
            <a:r>
              <a:rPr lang="pl-PL" u="sng" dirty="0"/>
              <a:t> </a:t>
            </a:r>
            <a:r>
              <a:rPr lang="pl-PL" u="sng" dirty="0" err="1"/>
              <a:t>omnis</a:t>
            </a:r>
            <a:endParaRPr lang="pl-PL" u="sng" dirty="0"/>
          </a:p>
          <a:p>
            <a:endParaRPr lang="pl-PL" dirty="0"/>
          </a:p>
        </p:txBody>
      </p:sp>
      <p:grpSp>
        <p:nvGrpSpPr>
          <p:cNvPr id="9" name="Grupa 8">
            <a:extLst>
              <a:ext uri="{FF2B5EF4-FFF2-40B4-BE49-F238E27FC236}">
                <a16:creationId xmlns:a16="http://schemas.microsoft.com/office/drawing/2014/main" id="{910C292B-7429-5D97-BA75-DE15679722DC}"/>
              </a:ext>
            </a:extLst>
          </p:cNvPr>
          <p:cNvGrpSpPr/>
          <p:nvPr/>
        </p:nvGrpSpPr>
        <p:grpSpPr>
          <a:xfrm>
            <a:off x="8460377" y="4982487"/>
            <a:ext cx="583474" cy="195942"/>
            <a:chOff x="8460377" y="5138057"/>
            <a:chExt cx="583474" cy="195942"/>
          </a:xfrm>
        </p:grpSpPr>
        <p:cxnSp>
          <p:nvCxnSpPr>
            <p:cNvPr id="10" name="Łącznik prosty 9">
              <a:extLst>
                <a:ext uri="{FF2B5EF4-FFF2-40B4-BE49-F238E27FC236}">
                  <a16:creationId xmlns:a16="http://schemas.microsoft.com/office/drawing/2014/main" id="{878987ED-391D-E91E-B914-AB963BC39FC6}"/>
                </a:ext>
              </a:extLst>
            </p:cNvPr>
            <p:cNvCxnSpPr>
              <a:cxnSpLocks/>
            </p:cNvCxnSpPr>
            <p:nvPr/>
          </p:nvCxnSpPr>
          <p:spPr>
            <a:xfrm flipV="1">
              <a:off x="8460377" y="5233851"/>
              <a:ext cx="583474" cy="43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Łącznik prosty 10">
              <a:extLst>
                <a:ext uri="{FF2B5EF4-FFF2-40B4-BE49-F238E27FC236}">
                  <a16:creationId xmlns:a16="http://schemas.microsoft.com/office/drawing/2014/main" id="{B1E6F1B0-2724-11E4-43AD-17226EE768C6}"/>
                </a:ext>
              </a:extLst>
            </p:cNvPr>
            <p:cNvCxnSpPr>
              <a:cxnSpLocks/>
            </p:cNvCxnSpPr>
            <p:nvPr/>
          </p:nvCxnSpPr>
          <p:spPr>
            <a:xfrm>
              <a:off x="8904514" y="5138057"/>
              <a:ext cx="139337" cy="1001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20B9E69E-1C12-D9D5-07C7-BC440DA96F77}"/>
                </a:ext>
              </a:extLst>
            </p:cNvPr>
            <p:cNvCxnSpPr>
              <a:cxnSpLocks/>
            </p:cNvCxnSpPr>
            <p:nvPr/>
          </p:nvCxnSpPr>
          <p:spPr>
            <a:xfrm flipH="1">
              <a:off x="8904513" y="5233851"/>
              <a:ext cx="139337" cy="1001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380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24DEF53-0B85-FF01-DC81-85535C96D1EA}"/>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C3174901-86B6-9ADC-31F8-0CDF30314ADA}"/>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23C61111-BBC4-7FE4-D720-2E1BF60CF43A}"/>
              </a:ext>
            </a:extLst>
          </p:cNvPr>
          <p:cNvSpPr>
            <a:spLocks noGrp="1"/>
          </p:cNvSpPr>
          <p:nvPr>
            <p:ph type="sldNum" sz="quarter" idx="12"/>
          </p:nvPr>
        </p:nvSpPr>
        <p:spPr/>
        <p:txBody>
          <a:bodyPr/>
          <a:lstStyle/>
          <a:p>
            <a:fld id="{40208306-4DD9-4F71-B1FF-D65266000FA4}" type="slidenum">
              <a:rPr lang="pl-PL" smtClean="0"/>
              <a:t>35</a:t>
            </a:fld>
            <a:endParaRPr lang="pl-PL"/>
          </a:p>
        </p:txBody>
      </p:sp>
      <p:sp>
        <p:nvSpPr>
          <p:cNvPr id="5" name="Tytuł 4">
            <a:extLst>
              <a:ext uri="{FF2B5EF4-FFF2-40B4-BE49-F238E27FC236}">
                <a16:creationId xmlns:a16="http://schemas.microsoft.com/office/drawing/2014/main" id="{EEF7EE8B-5C1E-F2AB-D20C-E12DFF5FA0B8}"/>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6" name="Symbol zastępczy tekstu 5">
            <a:extLst>
              <a:ext uri="{FF2B5EF4-FFF2-40B4-BE49-F238E27FC236}">
                <a16:creationId xmlns:a16="http://schemas.microsoft.com/office/drawing/2014/main" id="{42C54E86-E9AB-23DA-2C3E-94516BE707EA}"/>
              </a:ext>
            </a:extLst>
          </p:cNvPr>
          <p:cNvSpPr>
            <a:spLocks noGrp="1"/>
          </p:cNvSpPr>
          <p:nvPr>
            <p:ph type="body" sz="quarter" idx="36"/>
          </p:nvPr>
        </p:nvSpPr>
        <p:spPr/>
        <p:txBody>
          <a:bodyPr/>
          <a:lstStyle/>
          <a:p>
            <a:r>
              <a:rPr lang="pl-PL" b="1" dirty="0" err="1"/>
              <a:t>Sed</a:t>
            </a:r>
            <a:r>
              <a:rPr lang="pl-PL" b="1" dirty="0"/>
              <a:t> </a:t>
            </a:r>
            <a:r>
              <a:rPr lang="pl-PL" b="1" dirty="0" err="1"/>
              <a:t>ut</a:t>
            </a:r>
            <a:r>
              <a:rPr lang="pl-PL" b="1" dirty="0"/>
              <a:t> </a:t>
            </a:r>
            <a:r>
              <a:rPr lang="pl-PL" b="1" dirty="0" err="1"/>
              <a:t>perspiciatis</a:t>
            </a:r>
            <a:endParaRPr lang="pl-PL" b="1" dirty="0"/>
          </a:p>
          <a:p>
            <a:r>
              <a:rPr lang="pl-PL" dirty="0" err="1"/>
              <a:t>Unde</a:t>
            </a:r>
            <a:r>
              <a:rPr lang="pl-PL" dirty="0"/>
              <a:t> </a:t>
            </a:r>
            <a:r>
              <a:rPr lang="pl-PL" dirty="0" err="1"/>
              <a:t>omnis</a:t>
            </a:r>
            <a:r>
              <a:rPr lang="pl-PL" dirty="0"/>
              <a:t> </a:t>
            </a:r>
            <a:r>
              <a:rPr lang="pl-PL" dirty="0" err="1"/>
              <a:t>iste</a:t>
            </a:r>
            <a:r>
              <a:rPr lang="pl-PL" dirty="0"/>
              <a:t> </a:t>
            </a:r>
            <a:r>
              <a:rPr lang="pl-PL" dirty="0" err="1"/>
              <a:t>natus</a:t>
            </a:r>
            <a:r>
              <a:rPr lang="pl-PL" dirty="0"/>
              <a:t> error sit </a:t>
            </a:r>
            <a:r>
              <a:rPr lang="pl-PL" dirty="0" err="1"/>
              <a:t>voluptatem</a:t>
            </a:r>
            <a:r>
              <a:rPr lang="pl-PL" dirty="0"/>
              <a:t> </a:t>
            </a:r>
            <a:r>
              <a:rPr lang="pl-PL" dirty="0" err="1"/>
              <a:t>accusantium</a:t>
            </a:r>
            <a:r>
              <a:rPr lang="pl-PL" dirty="0"/>
              <a:t> </a:t>
            </a:r>
            <a:r>
              <a:rPr lang="pl-PL" dirty="0" err="1"/>
              <a:t>doloremque</a:t>
            </a:r>
            <a:r>
              <a:rPr lang="pl-PL" dirty="0"/>
              <a:t> </a:t>
            </a:r>
            <a:r>
              <a:rPr lang="pl-PL" dirty="0" err="1"/>
              <a:t>laudantium</a:t>
            </a:r>
            <a:r>
              <a:rPr lang="pl-PL" dirty="0"/>
              <a:t>, </a:t>
            </a:r>
            <a:r>
              <a:rPr lang="pl-PL" dirty="0" err="1"/>
              <a:t>totam</a:t>
            </a:r>
            <a:r>
              <a:rPr lang="pl-PL" dirty="0"/>
              <a:t> rem </a:t>
            </a:r>
            <a:r>
              <a:rPr lang="pl-PL" dirty="0" err="1"/>
              <a:t>aperiam</a:t>
            </a:r>
            <a:r>
              <a:rPr lang="pl-PL" dirty="0"/>
              <a:t>, </a:t>
            </a:r>
            <a:r>
              <a:rPr lang="pl-PL" dirty="0" err="1"/>
              <a:t>eaque</a:t>
            </a:r>
            <a:r>
              <a:rPr lang="pl-PL" dirty="0"/>
              <a:t> </a:t>
            </a:r>
            <a:r>
              <a:rPr lang="pl-PL" dirty="0" err="1"/>
              <a:t>ipsa</a:t>
            </a:r>
            <a:r>
              <a:rPr lang="pl-PL" dirty="0"/>
              <a:t> </a:t>
            </a:r>
            <a:r>
              <a:rPr lang="pl-PL" dirty="0" err="1"/>
              <a:t>quae</a:t>
            </a:r>
            <a:r>
              <a:rPr lang="pl-PL" dirty="0"/>
              <a:t> ab illo </a:t>
            </a:r>
            <a:r>
              <a:rPr lang="pl-PL" dirty="0" err="1"/>
              <a:t>inventore</a:t>
            </a:r>
            <a:r>
              <a:rPr lang="pl-PL" dirty="0"/>
              <a:t> </a:t>
            </a:r>
            <a:r>
              <a:rPr lang="pl-PL" dirty="0" err="1"/>
              <a:t>veritatis</a:t>
            </a:r>
            <a:r>
              <a:rPr lang="pl-PL" dirty="0"/>
              <a:t> et quasi </a:t>
            </a:r>
            <a:r>
              <a:rPr lang="pl-PL" dirty="0" err="1"/>
              <a:t>architecto</a:t>
            </a:r>
            <a:r>
              <a:rPr lang="pl-PL" dirty="0"/>
              <a:t> </a:t>
            </a:r>
            <a:r>
              <a:rPr lang="pl-PL" dirty="0" err="1"/>
              <a:t>beatae</a:t>
            </a:r>
            <a:r>
              <a:rPr lang="pl-PL" dirty="0"/>
              <a:t> vitae dicta </a:t>
            </a:r>
            <a:r>
              <a:rPr lang="pl-PL" dirty="0" err="1"/>
              <a:t>sunt</a:t>
            </a:r>
            <a:r>
              <a:rPr lang="pl-PL" dirty="0"/>
              <a:t> </a:t>
            </a:r>
            <a:r>
              <a:rPr lang="pl-PL" dirty="0" err="1"/>
              <a:t>explicabo</a:t>
            </a:r>
            <a:r>
              <a:rPr lang="pl-PL" dirty="0"/>
              <a:t>.</a:t>
            </a:r>
          </a:p>
          <a:p>
            <a:endParaRPr lang="pl-PL" b="1" dirty="0"/>
          </a:p>
          <a:p>
            <a:r>
              <a:rPr lang="pl-PL" b="1" dirty="0" err="1"/>
              <a:t>Nemo</a:t>
            </a:r>
            <a:r>
              <a:rPr lang="pl-PL" b="1" dirty="0"/>
              <a:t> </a:t>
            </a:r>
            <a:r>
              <a:rPr lang="pl-PL" b="1" dirty="0" err="1"/>
              <a:t>enim</a:t>
            </a:r>
            <a:r>
              <a:rPr lang="pl-PL" b="1" dirty="0"/>
              <a:t> </a:t>
            </a:r>
            <a:r>
              <a:rPr lang="pl-PL" b="1" dirty="0" err="1"/>
              <a:t>ipsam</a:t>
            </a:r>
            <a:endParaRPr lang="pl-PL" b="1" dirty="0"/>
          </a:p>
          <a:p>
            <a:r>
              <a:rPr lang="pl-PL" dirty="0" err="1"/>
              <a:t>Voluptatem</a:t>
            </a:r>
            <a:r>
              <a:rPr lang="pl-PL" dirty="0"/>
              <a:t> </a:t>
            </a:r>
            <a:r>
              <a:rPr lang="pl-PL" dirty="0" err="1"/>
              <a:t>quia</a:t>
            </a:r>
            <a:r>
              <a:rPr lang="pl-PL" dirty="0"/>
              <a:t> </a:t>
            </a:r>
            <a:r>
              <a:rPr lang="pl-PL" dirty="0" err="1"/>
              <a:t>voluptas</a:t>
            </a:r>
            <a:r>
              <a:rPr lang="pl-PL" dirty="0"/>
              <a:t> sit </a:t>
            </a:r>
            <a:r>
              <a:rPr lang="pl-PL" dirty="0" err="1"/>
              <a:t>aspernatur</a:t>
            </a:r>
            <a:r>
              <a:rPr lang="pl-PL" dirty="0"/>
              <a:t> aut </a:t>
            </a:r>
            <a:r>
              <a:rPr lang="pl-PL" dirty="0" err="1"/>
              <a:t>odit</a:t>
            </a:r>
            <a:r>
              <a:rPr lang="pl-PL" dirty="0"/>
              <a:t> aut </a:t>
            </a:r>
            <a:r>
              <a:rPr lang="pl-PL" dirty="0" err="1"/>
              <a:t>fugit</a:t>
            </a:r>
            <a:r>
              <a:rPr lang="pl-PL" dirty="0"/>
              <a:t>, </a:t>
            </a:r>
            <a:r>
              <a:rPr lang="pl-PL" dirty="0" err="1"/>
              <a:t>sed</a:t>
            </a:r>
            <a:r>
              <a:rPr lang="pl-PL" dirty="0"/>
              <a:t> </a:t>
            </a:r>
            <a:r>
              <a:rPr lang="pl-PL" dirty="0" err="1"/>
              <a:t>quia</a:t>
            </a:r>
            <a:r>
              <a:rPr lang="pl-PL" dirty="0"/>
              <a:t> </a:t>
            </a:r>
            <a:r>
              <a:rPr lang="pl-PL" dirty="0" err="1"/>
              <a:t>consequuntur</a:t>
            </a:r>
            <a:r>
              <a:rPr lang="pl-PL" dirty="0"/>
              <a:t> </a:t>
            </a:r>
            <a:r>
              <a:rPr lang="pl-PL" dirty="0" err="1"/>
              <a:t>magni</a:t>
            </a:r>
            <a:r>
              <a:rPr lang="pl-PL" dirty="0"/>
              <a:t> </a:t>
            </a:r>
            <a:r>
              <a:rPr lang="pl-PL" dirty="0" err="1"/>
              <a:t>dolores</a:t>
            </a:r>
            <a:r>
              <a:rPr lang="pl-PL" dirty="0"/>
              <a:t> </a:t>
            </a:r>
            <a:r>
              <a:rPr lang="pl-PL" dirty="0" err="1"/>
              <a:t>eos</a:t>
            </a:r>
            <a:r>
              <a:rPr lang="pl-PL" dirty="0"/>
              <a:t> qui </a:t>
            </a:r>
            <a:r>
              <a:rPr lang="pl-PL" dirty="0" err="1"/>
              <a:t>ratione</a:t>
            </a:r>
            <a:r>
              <a:rPr lang="pl-PL" dirty="0"/>
              <a:t> </a:t>
            </a:r>
            <a:r>
              <a:rPr lang="pl-PL" dirty="0" err="1"/>
              <a:t>voluptatem</a:t>
            </a:r>
            <a:r>
              <a:rPr lang="pl-PL" dirty="0"/>
              <a:t> </a:t>
            </a:r>
            <a:r>
              <a:rPr lang="pl-PL" dirty="0" err="1"/>
              <a:t>sequi</a:t>
            </a:r>
            <a:r>
              <a:rPr lang="pl-PL" dirty="0"/>
              <a:t> </a:t>
            </a:r>
            <a:r>
              <a:rPr lang="pl-PL" dirty="0" err="1"/>
              <a:t>nesciunt</a:t>
            </a:r>
            <a:r>
              <a:rPr lang="pl-PL" dirty="0"/>
              <a:t>. </a:t>
            </a:r>
            <a:r>
              <a:rPr lang="pl-PL" dirty="0" err="1"/>
              <a:t>Neque</a:t>
            </a:r>
            <a:r>
              <a:rPr lang="pl-PL" dirty="0"/>
              <a:t> </a:t>
            </a:r>
            <a:r>
              <a:rPr lang="pl-PL" dirty="0" err="1"/>
              <a:t>porro</a:t>
            </a:r>
            <a:r>
              <a:rPr lang="pl-PL" dirty="0"/>
              <a:t> </a:t>
            </a:r>
            <a:r>
              <a:rPr lang="pl-PL" dirty="0" err="1"/>
              <a:t>quisquam</a:t>
            </a:r>
            <a:r>
              <a:rPr lang="pl-PL" dirty="0"/>
              <a:t> </a:t>
            </a:r>
            <a:r>
              <a:rPr lang="pl-PL" dirty="0" err="1"/>
              <a:t>est</a:t>
            </a:r>
            <a:r>
              <a:rPr lang="pl-PL" dirty="0"/>
              <a:t>, qui </a:t>
            </a:r>
            <a:r>
              <a:rPr lang="pl-PL" dirty="0" err="1"/>
              <a:t>dolorem</a:t>
            </a:r>
            <a:r>
              <a:rPr lang="pl-PL" dirty="0"/>
              <a:t> </a:t>
            </a:r>
            <a:r>
              <a:rPr lang="pl-PL" dirty="0" err="1"/>
              <a:t>ipsum</a:t>
            </a:r>
            <a:r>
              <a:rPr lang="pl-PL" dirty="0"/>
              <a:t>. </a:t>
            </a:r>
          </a:p>
          <a:p>
            <a:endParaRPr lang="pl-PL" dirty="0"/>
          </a:p>
          <a:p>
            <a:endParaRPr lang="pl-PL" dirty="0"/>
          </a:p>
          <a:p>
            <a:endParaRPr lang="pl-PL" dirty="0"/>
          </a:p>
          <a:p>
            <a:endParaRPr lang="pl-PL" dirty="0"/>
          </a:p>
          <a:p>
            <a:r>
              <a:rPr lang="pl-PL" b="1" dirty="0" err="1"/>
              <a:t>Consectetur</a:t>
            </a:r>
            <a:r>
              <a:rPr lang="pl-PL" b="1" dirty="0"/>
              <a:t> </a:t>
            </a:r>
            <a:r>
              <a:rPr lang="pl-PL" b="1" dirty="0" err="1"/>
              <a:t>adipisci</a:t>
            </a:r>
            <a:r>
              <a:rPr lang="pl-PL" b="1" dirty="0"/>
              <a:t> </a:t>
            </a:r>
            <a:r>
              <a:rPr lang="pl-PL" b="1" dirty="0" err="1"/>
              <a:t>velit</a:t>
            </a:r>
            <a:endParaRPr lang="pl-PL" b="1" dirty="0"/>
          </a:p>
          <a:p>
            <a:r>
              <a:rPr lang="pl-PL" dirty="0" err="1"/>
              <a:t>Sed</a:t>
            </a:r>
            <a:r>
              <a:rPr lang="pl-PL" dirty="0"/>
              <a:t> </a:t>
            </a:r>
            <a:r>
              <a:rPr lang="pl-PL" dirty="0" err="1"/>
              <a:t>quia</a:t>
            </a:r>
            <a:r>
              <a:rPr lang="pl-PL" dirty="0"/>
              <a:t> non </a:t>
            </a:r>
            <a:r>
              <a:rPr lang="pl-PL" dirty="0" err="1"/>
              <a:t>numquam</a:t>
            </a:r>
            <a:r>
              <a:rPr lang="pl-PL" dirty="0"/>
              <a:t> </a:t>
            </a:r>
            <a:r>
              <a:rPr lang="pl-PL" dirty="0" err="1"/>
              <a:t>eius</a:t>
            </a:r>
            <a:r>
              <a:rPr lang="pl-PL" dirty="0"/>
              <a:t> </a:t>
            </a:r>
            <a:r>
              <a:rPr lang="pl-PL" dirty="0" err="1"/>
              <a:t>modi</a:t>
            </a:r>
            <a:r>
              <a:rPr lang="pl-PL" dirty="0"/>
              <a:t> </a:t>
            </a:r>
            <a:r>
              <a:rPr lang="pl-PL" dirty="0" err="1"/>
              <a:t>tempora</a:t>
            </a:r>
            <a:r>
              <a:rPr lang="pl-PL" dirty="0"/>
              <a:t> </a:t>
            </a:r>
            <a:r>
              <a:rPr lang="pl-PL" dirty="0" err="1"/>
              <a:t>incidunt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magnam</a:t>
            </a:r>
            <a:r>
              <a:rPr lang="pl-PL" dirty="0"/>
              <a:t> </a:t>
            </a:r>
            <a:r>
              <a:rPr lang="pl-PL" dirty="0" err="1"/>
              <a:t>aliquam</a:t>
            </a:r>
            <a:r>
              <a:rPr lang="pl-PL" dirty="0"/>
              <a:t> </a:t>
            </a:r>
            <a:r>
              <a:rPr lang="pl-PL" dirty="0" err="1"/>
              <a:t>quaerat</a:t>
            </a:r>
            <a:r>
              <a:rPr lang="pl-PL" dirty="0"/>
              <a:t> </a:t>
            </a:r>
            <a:r>
              <a:rPr lang="pl-PL" dirty="0" err="1"/>
              <a:t>voluptatem</a:t>
            </a:r>
            <a:r>
              <a:rPr lang="pl-PL" dirty="0"/>
              <a:t>. </a:t>
            </a:r>
            <a:r>
              <a:rPr lang="pl-PL" dirty="0" err="1"/>
              <a:t>Ut</a:t>
            </a:r>
            <a:r>
              <a:rPr lang="pl-PL" dirty="0"/>
              <a:t> </a:t>
            </a:r>
            <a:r>
              <a:rPr lang="pl-PL" dirty="0" err="1"/>
              <a:t>enim</a:t>
            </a:r>
            <a:r>
              <a:rPr lang="pl-PL" dirty="0"/>
              <a:t> ad minima </a:t>
            </a:r>
            <a:r>
              <a:rPr lang="pl-PL" dirty="0" err="1"/>
              <a:t>veniam</a:t>
            </a:r>
            <a:r>
              <a:rPr lang="pl-PL" dirty="0"/>
              <a:t>, </a:t>
            </a:r>
            <a:r>
              <a:rPr lang="pl-PL" dirty="0" err="1"/>
              <a:t>quis</a:t>
            </a:r>
            <a:r>
              <a:rPr lang="pl-PL" dirty="0"/>
              <a:t> </a:t>
            </a:r>
            <a:r>
              <a:rPr lang="pl-PL" dirty="0" err="1"/>
              <a:t>nostrum</a:t>
            </a:r>
            <a:r>
              <a:rPr lang="pl-PL" dirty="0"/>
              <a:t> </a:t>
            </a:r>
            <a:r>
              <a:rPr lang="pl-PL" dirty="0" err="1"/>
              <a:t>exercitationem</a:t>
            </a:r>
            <a:r>
              <a:rPr lang="pl-PL" dirty="0"/>
              <a:t> </a:t>
            </a:r>
            <a:r>
              <a:rPr lang="pl-PL" dirty="0" err="1"/>
              <a:t>ullam</a:t>
            </a:r>
            <a:r>
              <a:rPr lang="pl-PL" dirty="0"/>
              <a:t> </a:t>
            </a:r>
            <a:r>
              <a:rPr lang="pl-PL" dirty="0" err="1"/>
              <a:t>corporis</a:t>
            </a:r>
            <a:r>
              <a:rPr lang="pl-PL" dirty="0"/>
              <a:t> </a:t>
            </a:r>
            <a:r>
              <a:rPr lang="pl-PL" dirty="0" err="1"/>
              <a:t>suscipit</a:t>
            </a:r>
            <a:r>
              <a:rPr lang="pl-PL" dirty="0"/>
              <a:t> </a:t>
            </a:r>
            <a:r>
              <a:rPr lang="pl-PL" dirty="0" err="1"/>
              <a:t>laboriosam</a:t>
            </a:r>
            <a:r>
              <a:rPr lang="pl-PL" dirty="0"/>
              <a:t>. </a:t>
            </a:r>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 </a:t>
            </a:r>
          </a:p>
        </p:txBody>
      </p:sp>
      <p:pic>
        <p:nvPicPr>
          <p:cNvPr id="9" name="Symbol zastępczy obrazu 8" descr="Obraz zawierający linia, sztuka, czarne i białe, design&#10;&#10;Opis wygenerowany automatycznie przy średnim poziomie pewności">
            <a:extLst>
              <a:ext uri="{FF2B5EF4-FFF2-40B4-BE49-F238E27FC236}">
                <a16:creationId xmlns:a16="http://schemas.microsoft.com/office/drawing/2014/main" id="{A16971A5-786B-957C-7FA2-7CC7F05A4973}"/>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92917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B25C143-2462-A856-BCC5-75AB4C7B95B0}"/>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AC8D286C-B570-653D-2098-97740FCB1A02}"/>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94A7A91F-0F99-7923-FE2A-1731253183C3}"/>
              </a:ext>
            </a:extLst>
          </p:cNvPr>
          <p:cNvSpPr>
            <a:spLocks noGrp="1"/>
          </p:cNvSpPr>
          <p:nvPr>
            <p:ph type="sldNum" sz="quarter" idx="12"/>
          </p:nvPr>
        </p:nvSpPr>
        <p:spPr/>
        <p:txBody>
          <a:bodyPr/>
          <a:lstStyle/>
          <a:p>
            <a:fld id="{40208306-4DD9-4F71-B1FF-D65266000FA4}" type="slidenum">
              <a:rPr lang="pl-PL" smtClean="0"/>
              <a:t>36</a:t>
            </a:fld>
            <a:endParaRPr lang="pl-PL"/>
          </a:p>
        </p:txBody>
      </p:sp>
      <p:pic>
        <p:nvPicPr>
          <p:cNvPr id="9" name="Symbol zastępczy obrazu 8" descr="Obraz zawierający design, Właściwość fizyczna, meble&#10;&#10;Opis wygenerowany automatycznie">
            <a:extLst>
              <a:ext uri="{FF2B5EF4-FFF2-40B4-BE49-F238E27FC236}">
                <a16:creationId xmlns:a16="http://schemas.microsoft.com/office/drawing/2014/main" id="{3F9D0D5B-2845-3D84-FAF1-F950740E96E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Tytuł 5">
            <a:extLst>
              <a:ext uri="{FF2B5EF4-FFF2-40B4-BE49-F238E27FC236}">
                <a16:creationId xmlns:a16="http://schemas.microsoft.com/office/drawing/2014/main" id="{0C348E36-AC68-37C3-B9A4-4F01D7FCA508}"/>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7" name="Symbol zastępczy tekstu 6">
            <a:extLst>
              <a:ext uri="{FF2B5EF4-FFF2-40B4-BE49-F238E27FC236}">
                <a16:creationId xmlns:a16="http://schemas.microsoft.com/office/drawing/2014/main" id="{A1AF97AA-903F-3413-6568-B2F482796B36}"/>
              </a:ext>
            </a:extLst>
          </p:cNvPr>
          <p:cNvSpPr>
            <a:spLocks noGrp="1"/>
          </p:cNvSpPr>
          <p:nvPr>
            <p:ph type="body" sz="quarter" idx="44"/>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a:t>
            </a:r>
          </a:p>
          <a:p>
            <a:endParaRPr lang="pl-PL" dirty="0"/>
          </a:p>
          <a:p>
            <a:r>
              <a:rPr lang="pl-PL" dirty="0" err="1"/>
              <a:t>Duis</a:t>
            </a:r>
            <a:r>
              <a:rPr lang="pl-PL" dirty="0"/>
              <a:t> </a:t>
            </a:r>
            <a:r>
              <a:rPr lang="pl-PL" dirty="0" err="1"/>
              <a:t>aute</a:t>
            </a:r>
            <a:r>
              <a:rPr lang="pl-PL" dirty="0"/>
              <a:t> </a:t>
            </a:r>
            <a:r>
              <a:rPr lang="pl-PL" dirty="0" err="1"/>
              <a:t>irure</a:t>
            </a:r>
            <a:r>
              <a:rPr lang="pl-PL" dirty="0"/>
              <a:t> </a:t>
            </a:r>
            <a:r>
              <a:rPr lang="pl-PL" dirty="0" err="1"/>
              <a:t>dolor</a:t>
            </a:r>
            <a:r>
              <a:rPr lang="pl-PL" dirty="0"/>
              <a:t> in </a:t>
            </a:r>
            <a:r>
              <a:rPr lang="pl-PL" dirty="0" err="1"/>
              <a:t>reprehenderit</a:t>
            </a:r>
            <a:r>
              <a:rPr lang="pl-PL" dirty="0"/>
              <a:t> in </a:t>
            </a:r>
            <a:r>
              <a:rPr lang="pl-PL" dirty="0" err="1"/>
              <a:t>voluptate</a:t>
            </a:r>
            <a:r>
              <a:rPr lang="pl-PL" dirty="0"/>
              <a:t> </a:t>
            </a:r>
            <a:r>
              <a:rPr lang="pl-PL" dirty="0" err="1"/>
              <a:t>velit</a:t>
            </a:r>
            <a:r>
              <a:rPr lang="pl-PL" dirty="0"/>
              <a:t> </a:t>
            </a:r>
            <a:r>
              <a:rPr lang="pl-PL" dirty="0" err="1"/>
              <a:t>esse</a:t>
            </a:r>
            <a:r>
              <a:rPr lang="pl-PL" dirty="0"/>
              <a:t> </a:t>
            </a:r>
            <a:r>
              <a:rPr lang="pl-PL" dirty="0" err="1"/>
              <a:t>cillum</a:t>
            </a:r>
            <a:r>
              <a:rPr lang="pl-PL" dirty="0"/>
              <a:t> </a:t>
            </a:r>
            <a:r>
              <a:rPr lang="pl-PL" dirty="0" err="1"/>
              <a:t>dolore</a:t>
            </a:r>
            <a:r>
              <a:rPr lang="pl-PL" dirty="0"/>
              <a:t> </a:t>
            </a:r>
            <a:r>
              <a:rPr lang="pl-PL" dirty="0" err="1"/>
              <a:t>eu</a:t>
            </a:r>
            <a:r>
              <a:rPr lang="pl-PL" dirty="0"/>
              <a:t> </a:t>
            </a:r>
            <a:r>
              <a:rPr lang="pl-PL" dirty="0" err="1"/>
              <a:t>fugiat</a:t>
            </a:r>
            <a:r>
              <a:rPr lang="pl-PL" dirty="0"/>
              <a:t> </a:t>
            </a:r>
            <a:r>
              <a:rPr lang="pl-PL" dirty="0" err="1"/>
              <a:t>nulla</a:t>
            </a:r>
            <a:r>
              <a:rPr lang="pl-PL" dirty="0"/>
              <a:t> </a:t>
            </a:r>
            <a:r>
              <a:rPr lang="pl-PL" dirty="0" err="1"/>
              <a:t>pariatur</a:t>
            </a:r>
            <a:r>
              <a:rPr lang="pl-PL" dirty="0"/>
              <a:t>. At </a:t>
            </a:r>
            <a:r>
              <a:rPr lang="pl-PL" dirty="0" err="1"/>
              <a:t>vero</a:t>
            </a:r>
            <a:r>
              <a:rPr lang="pl-PL" dirty="0"/>
              <a:t> </a:t>
            </a:r>
            <a:r>
              <a:rPr lang="pl-PL" dirty="0" err="1"/>
              <a:t>eos</a:t>
            </a:r>
            <a:r>
              <a:rPr lang="pl-PL" dirty="0"/>
              <a:t> et </a:t>
            </a:r>
            <a:r>
              <a:rPr lang="pl-PL" dirty="0" err="1"/>
              <a:t>accusamus</a:t>
            </a:r>
            <a:r>
              <a:rPr lang="pl-PL" dirty="0"/>
              <a:t> et </a:t>
            </a:r>
            <a:r>
              <a:rPr lang="pl-PL" dirty="0" err="1"/>
              <a:t>iusto</a:t>
            </a:r>
            <a:r>
              <a:rPr lang="pl-PL" dirty="0"/>
              <a:t> </a:t>
            </a:r>
            <a:r>
              <a:rPr lang="pl-PL" dirty="0" err="1"/>
              <a:t>odio</a:t>
            </a:r>
            <a:r>
              <a:rPr lang="pl-PL" dirty="0"/>
              <a:t> </a:t>
            </a:r>
            <a:r>
              <a:rPr lang="pl-PL" dirty="0" err="1"/>
              <a:t>dignissimos</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p>
          <a:p>
            <a:endParaRPr lang="pl-PL" dirty="0"/>
          </a:p>
        </p:txBody>
      </p:sp>
    </p:spTree>
    <p:extLst>
      <p:ext uri="{BB962C8B-B14F-4D97-AF65-F5344CB8AC3E}">
        <p14:creationId xmlns:p14="http://schemas.microsoft.com/office/powerpoint/2010/main" val="1931563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B25C143-2462-A856-BCC5-75AB4C7B95B0}"/>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AC8D286C-B570-653D-2098-97740FCB1A02}"/>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94A7A91F-0F99-7923-FE2A-1731253183C3}"/>
              </a:ext>
            </a:extLst>
          </p:cNvPr>
          <p:cNvSpPr>
            <a:spLocks noGrp="1"/>
          </p:cNvSpPr>
          <p:nvPr>
            <p:ph type="sldNum" sz="quarter" idx="12"/>
          </p:nvPr>
        </p:nvSpPr>
        <p:spPr/>
        <p:txBody>
          <a:bodyPr/>
          <a:lstStyle/>
          <a:p>
            <a:fld id="{40208306-4DD9-4F71-B1FF-D65266000FA4}" type="slidenum">
              <a:rPr lang="pl-PL" smtClean="0"/>
              <a:t>37</a:t>
            </a:fld>
            <a:endParaRPr lang="pl-PL"/>
          </a:p>
        </p:txBody>
      </p:sp>
      <p:sp>
        <p:nvSpPr>
          <p:cNvPr id="6" name="Tytuł 5">
            <a:extLst>
              <a:ext uri="{FF2B5EF4-FFF2-40B4-BE49-F238E27FC236}">
                <a16:creationId xmlns:a16="http://schemas.microsoft.com/office/drawing/2014/main" id="{0C348E36-AC68-37C3-B9A4-4F01D7FCA508}"/>
              </a:ext>
            </a:extLst>
          </p:cNvPr>
          <p:cNvSpPr>
            <a:spLocks noGrp="1"/>
          </p:cNvSpPr>
          <p:nvPr>
            <p:ph type="ctrTitle"/>
          </p:nvPr>
        </p:nvSpPr>
        <p:spPr/>
        <p:txBody>
          <a:bodyPr/>
          <a:lstStyle/>
          <a:p>
            <a:r>
              <a:rPr lang="pl-PL" dirty="0" err="1"/>
              <a:t>Title</a:t>
            </a:r>
            <a:r>
              <a:rPr lang="pl-PL" dirty="0"/>
              <a:t> of </a:t>
            </a:r>
            <a:r>
              <a:rPr lang="pl-PL" dirty="0" err="1"/>
              <a:t>slide</a:t>
            </a:r>
            <a:endParaRPr lang="pl-PL" dirty="0"/>
          </a:p>
        </p:txBody>
      </p:sp>
      <p:sp>
        <p:nvSpPr>
          <p:cNvPr id="7" name="Symbol zastępczy tekstu 6">
            <a:extLst>
              <a:ext uri="{FF2B5EF4-FFF2-40B4-BE49-F238E27FC236}">
                <a16:creationId xmlns:a16="http://schemas.microsoft.com/office/drawing/2014/main" id="{A1AF97AA-903F-3413-6568-B2F482796B36}"/>
              </a:ext>
            </a:extLst>
          </p:cNvPr>
          <p:cNvSpPr>
            <a:spLocks noGrp="1"/>
          </p:cNvSpPr>
          <p:nvPr>
            <p:ph type="body" sz="quarter" idx="44"/>
          </p:nvPr>
        </p:nvSpPr>
        <p:spPr/>
        <p:txBody>
          <a:bodyPr/>
          <a:lstStyle/>
          <a:p>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r>
              <a:rPr lang="pl-PL" dirty="0" err="1"/>
              <a:t>ullamco</a:t>
            </a:r>
            <a:r>
              <a:rPr lang="pl-PL" dirty="0"/>
              <a:t> </a:t>
            </a:r>
            <a:r>
              <a:rPr lang="pl-PL" dirty="0" err="1"/>
              <a:t>laboris</a:t>
            </a:r>
            <a:r>
              <a:rPr lang="pl-PL" dirty="0"/>
              <a:t> </a:t>
            </a:r>
            <a:r>
              <a:rPr lang="pl-PL" dirty="0" err="1"/>
              <a:t>nisi</a:t>
            </a:r>
            <a:r>
              <a:rPr lang="pl-PL" dirty="0"/>
              <a:t>.</a:t>
            </a:r>
          </a:p>
          <a:p>
            <a:endParaRPr lang="pl-PL" dirty="0"/>
          </a:p>
          <a:p>
            <a:r>
              <a:rPr lang="pl-PL" dirty="0" err="1"/>
              <a:t>Duis</a:t>
            </a:r>
            <a:r>
              <a:rPr lang="pl-PL" dirty="0"/>
              <a:t> </a:t>
            </a:r>
            <a:r>
              <a:rPr lang="pl-PL" dirty="0" err="1"/>
              <a:t>aute</a:t>
            </a:r>
            <a:r>
              <a:rPr lang="pl-PL" dirty="0"/>
              <a:t> </a:t>
            </a:r>
            <a:r>
              <a:rPr lang="pl-PL" dirty="0" err="1"/>
              <a:t>irure</a:t>
            </a:r>
            <a:r>
              <a:rPr lang="pl-PL" dirty="0"/>
              <a:t> </a:t>
            </a:r>
            <a:r>
              <a:rPr lang="pl-PL" dirty="0" err="1"/>
              <a:t>dolor</a:t>
            </a:r>
            <a:r>
              <a:rPr lang="pl-PL" dirty="0"/>
              <a:t> in </a:t>
            </a:r>
            <a:r>
              <a:rPr lang="pl-PL" dirty="0" err="1"/>
              <a:t>reprehenderit</a:t>
            </a:r>
            <a:r>
              <a:rPr lang="pl-PL" dirty="0"/>
              <a:t> in </a:t>
            </a:r>
            <a:r>
              <a:rPr lang="pl-PL" dirty="0" err="1"/>
              <a:t>voluptate</a:t>
            </a:r>
            <a:r>
              <a:rPr lang="pl-PL" dirty="0"/>
              <a:t> </a:t>
            </a:r>
            <a:r>
              <a:rPr lang="pl-PL" dirty="0" err="1"/>
              <a:t>velit</a:t>
            </a:r>
            <a:r>
              <a:rPr lang="pl-PL" dirty="0"/>
              <a:t> </a:t>
            </a:r>
            <a:r>
              <a:rPr lang="pl-PL" dirty="0" err="1"/>
              <a:t>esse</a:t>
            </a:r>
            <a:r>
              <a:rPr lang="pl-PL" dirty="0"/>
              <a:t> </a:t>
            </a:r>
            <a:r>
              <a:rPr lang="pl-PL" dirty="0" err="1"/>
              <a:t>cillum</a:t>
            </a:r>
            <a:r>
              <a:rPr lang="pl-PL" dirty="0"/>
              <a:t> </a:t>
            </a:r>
            <a:r>
              <a:rPr lang="pl-PL" dirty="0" err="1"/>
              <a:t>dolore</a:t>
            </a:r>
            <a:r>
              <a:rPr lang="pl-PL" dirty="0"/>
              <a:t> </a:t>
            </a:r>
            <a:r>
              <a:rPr lang="pl-PL" dirty="0" err="1"/>
              <a:t>eu</a:t>
            </a:r>
            <a:r>
              <a:rPr lang="pl-PL" dirty="0"/>
              <a:t> </a:t>
            </a:r>
            <a:r>
              <a:rPr lang="pl-PL" dirty="0" err="1"/>
              <a:t>fugiat</a:t>
            </a:r>
            <a:r>
              <a:rPr lang="pl-PL" dirty="0"/>
              <a:t> </a:t>
            </a:r>
            <a:r>
              <a:rPr lang="pl-PL" dirty="0" err="1"/>
              <a:t>nulla</a:t>
            </a:r>
            <a:r>
              <a:rPr lang="pl-PL" dirty="0"/>
              <a:t> </a:t>
            </a:r>
            <a:r>
              <a:rPr lang="pl-PL" dirty="0" err="1"/>
              <a:t>pariatur</a:t>
            </a:r>
            <a:r>
              <a:rPr lang="pl-PL" dirty="0"/>
              <a:t>. At </a:t>
            </a:r>
            <a:r>
              <a:rPr lang="pl-PL" dirty="0" err="1"/>
              <a:t>vero</a:t>
            </a:r>
            <a:r>
              <a:rPr lang="pl-PL" dirty="0"/>
              <a:t> </a:t>
            </a:r>
            <a:r>
              <a:rPr lang="pl-PL" dirty="0" err="1"/>
              <a:t>eos</a:t>
            </a:r>
            <a:r>
              <a:rPr lang="pl-PL" dirty="0"/>
              <a:t> et </a:t>
            </a:r>
            <a:r>
              <a:rPr lang="pl-PL" dirty="0" err="1"/>
              <a:t>accusamus</a:t>
            </a:r>
            <a:r>
              <a:rPr lang="pl-PL" dirty="0"/>
              <a:t> et </a:t>
            </a:r>
            <a:r>
              <a:rPr lang="pl-PL" dirty="0" err="1"/>
              <a:t>iusto</a:t>
            </a:r>
            <a:r>
              <a:rPr lang="pl-PL" dirty="0"/>
              <a:t> </a:t>
            </a:r>
            <a:r>
              <a:rPr lang="pl-PL" dirty="0" err="1"/>
              <a:t>odio</a:t>
            </a:r>
            <a:r>
              <a:rPr lang="pl-PL" dirty="0"/>
              <a:t> </a:t>
            </a:r>
            <a:r>
              <a:rPr lang="pl-PL" dirty="0" err="1"/>
              <a:t>dignissimos</a:t>
            </a:r>
            <a:r>
              <a:rPr lang="pl-PL" dirty="0"/>
              <a:t>. </a:t>
            </a:r>
            <a:r>
              <a:rPr lang="pl-PL" dirty="0" err="1"/>
              <a:t>Ut</a:t>
            </a:r>
            <a:r>
              <a:rPr lang="pl-PL" dirty="0"/>
              <a:t> </a:t>
            </a:r>
            <a:r>
              <a:rPr lang="pl-PL" dirty="0" err="1"/>
              <a:t>enim</a:t>
            </a:r>
            <a:r>
              <a:rPr lang="pl-PL" dirty="0"/>
              <a:t> ad </a:t>
            </a:r>
            <a:r>
              <a:rPr lang="pl-PL" dirty="0" err="1"/>
              <a:t>minim</a:t>
            </a:r>
            <a:r>
              <a:rPr lang="pl-PL" dirty="0"/>
              <a:t> </a:t>
            </a:r>
            <a:r>
              <a:rPr lang="pl-PL" dirty="0" err="1"/>
              <a:t>veniam</a:t>
            </a:r>
            <a:r>
              <a:rPr lang="pl-PL" dirty="0"/>
              <a:t>, </a:t>
            </a:r>
            <a:r>
              <a:rPr lang="pl-PL" dirty="0" err="1"/>
              <a:t>quis</a:t>
            </a:r>
            <a:r>
              <a:rPr lang="pl-PL" dirty="0"/>
              <a:t> </a:t>
            </a:r>
            <a:r>
              <a:rPr lang="pl-PL" dirty="0" err="1"/>
              <a:t>nostrud</a:t>
            </a:r>
            <a:r>
              <a:rPr lang="pl-PL" dirty="0"/>
              <a:t> </a:t>
            </a:r>
            <a:r>
              <a:rPr lang="pl-PL" dirty="0" err="1"/>
              <a:t>exercitation</a:t>
            </a:r>
            <a:r>
              <a:rPr lang="pl-PL" dirty="0"/>
              <a:t>. </a:t>
            </a:r>
          </a:p>
          <a:p>
            <a:endParaRPr lang="pl-PL" dirty="0"/>
          </a:p>
        </p:txBody>
      </p:sp>
      <p:pic>
        <p:nvPicPr>
          <p:cNvPr id="11" name="Symbol zastępczy obrazu 10" descr="Obraz zawierający na wolnym powietrzu, woda, niebo, natura&#10;&#10;Opis wygenerowany automatycznie">
            <a:extLst>
              <a:ext uri="{FF2B5EF4-FFF2-40B4-BE49-F238E27FC236}">
                <a16:creationId xmlns:a16="http://schemas.microsoft.com/office/drawing/2014/main" id="{24E4326F-9EB1-498F-08D8-B2F23593989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8997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38</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sp>
        <p:nvSpPr>
          <p:cNvPr id="6" name="Symbol zastępczy tekstu 5">
            <a:extLst>
              <a:ext uri="{FF2B5EF4-FFF2-40B4-BE49-F238E27FC236}">
                <a16:creationId xmlns:a16="http://schemas.microsoft.com/office/drawing/2014/main" id="{98A6CA5D-FCE2-487B-55A5-DE2CF5D542A1}"/>
              </a:ext>
            </a:extLst>
          </p:cNvPr>
          <p:cNvSpPr>
            <a:spLocks noGrp="1"/>
          </p:cNvSpPr>
          <p:nvPr>
            <p:ph type="body" sz="quarter" idx="44"/>
          </p:nvPr>
        </p:nvSpPr>
        <p:spPr/>
        <p:txBody>
          <a:bodyPr/>
          <a:lstStyle/>
          <a:p>
            <a:r>
              <a:rPr lang="pl-PL"/>
              <a:t>Lorem ipsum dolor sit amet, consectetur adipiscing elit, sed do eiusmod tempor incididunt ut labore et dolore magna aliqua.</a:t>
            </a:r>
          </a:p>
          <a:p>
            <a:r>
              <a:rPr lang="pl-PL"/>
              <a:t>Ut enim ad minim veniam, quis nostrud exercitation ullamco laboris nisi ut aliquip ex ea commodo consequat. Duis aute irure dolor in reprehenderit in voluptate velit esse cillum dolore eu fugiat nulla pariatur. </a:t>
            </a:r>
          </a:p>
          <a:p>
            <a:endParaRPr lang="pl-PL" dirty="0"/>
          </a:p>
        </p:txBody>
      </p:sp>
      <p:graphicFrame>
        <p:nvGraphicFramePr>
          <p:cNvPr id="7" name="Wykres 6">
            <a:extLst>
              <a:ext uri="{FF2B5EF4-FFF2-40B4-BE49-F238E27FC236}">
                <a16:creationId xmlns:a16="http://schemas.microsoft.com/office/drawing/2014/main" id="{4DF6AE96-47C5-3969-5933-3523EAA18965}"/>
              </a:ext>
            </a:extLst>
          </p:cNvPr>
          <p:cNvGraphicFramePr>
            <a:graphicFrameLocks/>
          </p:cNvGraphicFramePr>
          <p:nvPr>
            <p:extLst>
              <p:ext uri="{D42A27DB-BD31-4B8C-83A1-F6EECF244321}">
                <p14:modId xmlns:p14="http://schemas.microsoft.com/office/powerpoint/2010/main" val="1436676780"/>
              </p:ext>
            </p:extLst>
          </p:nvPr>
        </p:nvGraphicFramePr>
        <p:xfrm>
          <a:off x="4885513" y="1107306"/>
          <a:ext cx="7154696" cy="4643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951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39</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sp>
        <p:nvSpPr>
          <p:cNvPr id="6" name="Symbol zastępczy tekstu 5">
            <a:extLst>
              <a:ext uri="{FF2B5EF4-FFF2-40B4-BE49-F238E27FC236}">
                <a16:creationId xmlns:a16="http://schemas.microsoft.com/office/drawing/2014/main" id="{98A6CA5D-FCE2-487B-55A5-DE2CF5D542A1}"/>
              </a:ext>
            </a:extLst>
          </p:cNvPr>
          <p:cNvSpPr>
            <a:spLocks noGrp="1"/>
          </p:cNvSpPr>
          <p:nvPr>
            <p:ph type="body" sz="quarter" idx="44"/>
          </p:nvPr>
        </p:nvSpPr>
        <p:spPr/>
        <p:txBody>
          <a:bodyPr/>
          <a:lstStyle/>
          <a:p>
            <a:r>
              <a:rPr lang="pl-PL"/>
              <a:t>Lorem ipsum dolor sit amet, consectetur adipiscing elit, sed do eiusmod tempor incididunt ut labore et dolore magna aliqua.</a:t>
            </a:r>
          </a:p>
          <a:p>
            <a:r>
              <a:rPr lang="pl-PL"/>
              <a:t>Ut enim ad minim veniam, quis nostrud exercitation ullamco laboris nisi ut aliquip ex ea commodo consequat. Duis aute irure dolor in reprehenderit in voluptate velit esse cillum dolore eu fugiat nulla pariatur. </a:t>
            </a:r>
          </a:p>
          <a:p>
            <a:endParaRPr lang="pl-PL" dirty="0"/>
          </a:p>
        </p:txBody>
      </p:sp>
      <p:sp>
        <p:nvSpPr>
          <p:cNvPr id="8" name="pole tekstowe 7">
            <a:extLst>
              <a:ext uri="{FF2B5EF4-FFF2-40B4-BE49-F238E27FC236}">
                <a16:creationId xmlns:a16="http://schemas.microsoft.com/office/drawing/2014/main" id="{0375C678-07A9-8D93-FDC5-FA9A74F0B76F}"/>
              </a:ext>
            </a:extLst>
          </p:cNvPr>
          <p:cNvSpPr txBox="1"/>
          <p:nvPr/>
        </p:nvSpPr>
        <p:spPr>
          <a:xfrm>
            <a:off x="5453604" y="1068812"/>
            <a:ext cx="5256213" cy="184666"/>
          </a:xfrm>
          <a:prstGeom prst="rect">
            <a:avLst/>
          </a:prstGeom>
          <a:noFill/>
        </p:spPr>
        <p:txBody>
          <a:bodyPr wrap="square" lIns="0" tIns="0" rIns="0" bIns="0" rtlCol="0">
            <a:spAutoFit/>
          </a:bodyPr>
          <a:lstStyle/>
          <a:p>
            <a:r>
              <a:rPr lang="pl-PL" sz="1200" b="1" dirty="0">
                <a:latin typeface="Arial" panose="020B0604020202020204" pitchFamily="34" charset="0"/>
                <a:cs typeface="Arial" panose="020B0604020202020204" pitchFamily="34" charset="0"/>
              </a:rPr>
              <a:t>NAME OF CHART 1</a:t>
            </a:r>
            <a:endParaRPr lang="en-GB" sz="1200" b="1" dirty="0">
              <a:latin typeface="Arial" panose="020B0604020202020204" pitchFamily="34" charset="0"/>
              <a:cs typeface="Arial" panose="020B0604020202020204" pitchFamily="34" charset="0"/>
            </a:endParaRPr>
          </a:p>
        </p:txBody>
      </p:sp>
      <p:cxnSp>
        <p:nvCxnSpPr>
          <p:cNvPr id="9" name="Łącznik prosty 8">
            <a:extLst>
              <a:ext uri="{FF2B5EF4-FFF2-40B4-BE49-F238E27FC236}">
                <a16:creationId xmlns:a16="http://schemas.microsoft.com/office/drawing/2014/main" id="{D244AE66-13A4-2463-F2A9-FE3A4EE93453}"/>
              </a:ext>
            </a:extLst>
          </p:cNvPr>
          <p:cNvCxnSpPr>
            <a:cxnSpLocks/>
          </p:cNvCxnSpPr>
          <p:nvPr/>
        </p:nvCxnSpPr>
        <p:spPr>
          <a:xfrm>
            <a:off x="5453603" y="1351279"/>
            <a:ext cx="5519197" cy="0"/>
          </a:xfrm>
          <a:prstGeom prst="line">
            <a:avLst/>
          </a:prstGeom>
          <a:ln w="9525">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10" name="Wykres 9">
            <a:extLst>
              <a:ext uri="{FF2B5EF4-FFF2-40B4-BE49-F238E27FC236}">
                <a16:creationId xmlns:a16="http://schemas.microsoft.com/office/drawing/2014/main" id="{65DA6375-9DE4-5A4A-5232-B2B1D4F6D374}"/>
              </a:ext>
            </a:extLst>
          </p:cNvPr>
          <p:cNvGraphicFramePr/>
          <p:nvPr>
            <p:extLst>
              <p:ext uri="{D42A27DB-BD31-4B8C-83A1-F6EECF244321}">
                <p14:modId xmlns:p14="http://schemas.microsoft.com/office/powerpoint/2010/main" val="468975161"/>
              </p:ext>
            </p:extLst>
          </p:nvPr>
        </p:nvGraphicFramePr>
        <p:xfrm>
          <a:off x="5267324" y="1532422"/>
          <a:ext cx="5832476" cy="1635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Wykres 10">
            <a:extLst>
              <a:ext uri="{FF2B5EF4-FFF2-40B4-BE49-F238E27FC236}">
                <a16:creationId xmlns:a16="http://schemas.microsoft.com/office/drawing/2014/main" id="{24566E72-C843-325A-2168-F92AE867F918}"/>
              </a:ext>
            </a:extLst>
          </p:cNvPr>
          <p:cNvGraphicFramePr/>
          <p:nvPr>
            <p:extLst>
              <p:ext uri="{D42A27DB-BD31-4B8C-83A1-F6EECF244321}">
                <p14:modId xmlns:p14="http://schemas.microsoft.com/office/powerpoint/2010/main" val="4120031830"/>
              </p:ext>
            </p:extLst>
          </p:nvPr>
        </p:nvGraphicFramePr>
        <p:xfrm>
          <a:off x="5267324" y="4209332"/>
          <a:ext cx="5832476" cy="1635450"/>
        </p:xfrm>
        <a:graphic>
          <a:graphicData uri="http://schemas.openxmlformats.org/drawingml/2006/chart">
            <c:chart xmlns:c="http://schemas.openxmlformats.org/drawingml/2006/chart" xmlns:r="http://schemas.openxmlformats.org/officeDocument/2006/relationships" r:id="rId3"/>
          </a:graphicData>
        </a:graphic>
      </p:graphicFrame>
      <p:sp>
        <p:nvSpPr>
          <p:cNvPr id="12" name="pole tekstowe 11">
            <a:extLst>
              <a:ext uri="{FF2B5EF4-FFF2-40B4-BE49-F238E27FC236}">
                <a16:creationId xmlns:a16="http://schemas.microsoft.com/office/drawing/2014/main" id="{542FC7D3-8536-C4E4-C76B-AE1E6765DF10}"/>
              </a:ext>
            </a:extLst>
          </p:cNvPr>
          <p:cNvSpPr txBox="1"/>
          <p:nvPr/>
        </p:nvSpPr>
        <p:spPr>
          <a:xfrm>
            <a:off x="5453604" y="3740220"/>
            <a:ext cx="5256213" cy="184666"/>
          </a:xfrm>
          <a:prstGeom prst="rect">
            <a:avLst/>
          </a:prstGeom>
          <a:noFill/>
        </p:spPr>
        <p:txBody>
          <a:bodyPr wrap="square" lIns="0" tIns="0" rIns="0" bIns="0" rtlCol="0">
            <a:spAutoFit/>
          </a:bodyPr>
          <a:lstStyle/>
          <a:p>
            <a:r>
              <a:rPr lang="pl-PL" sz="1200" b="1" dirty="0">
                <a:latin typeface="Arial" panose="020B0604020202020204" pitchFamily="34" charset="0"/>
                <a:cs typeface="Arial" panose="020B0604020202020204" pitchFamily="34" charset="0"/>
              </a:rPr>
              <a:t>NAME OF CHART 2</a:t>
            </a:r>
            <a:endParaRPr lang="en-GB" sz="1200" b="1" dirty="0">
              <a:latin typeface="Arial" panose="020B0604020202020204" pitchFamily="34" charset="0"/>
              <a:cs typeface="Arial" panose="020B0604020202020204" pitchFamily="34" charset="0"/>
            </a:endParaRPr>
          </a:p>
        </p:txBody>
      </p:sp>
      <p:cxnSp>
        <p:nvCxnSpPr>
          <p:cNvPr id="13" name="Łącznik prosty 12">
            <a:extLst>
              <a:ext uri="{FF2B5EF4-FFF2-40B4-BE49-F238E27FC236}">
                <a16:creationId xmlns:a16="http://schemas.microsoft.com/office/drawing/2014/main" id="{5BB6C657-26E5-467F-4805-921B33525227}"/>
              </a:ext>
            </a:extLst>
          </p:cNvPr>
          <p:cNvCxnSpPr>
            <a:cxnSpLocks/>
          </p:cNvCxnSpPr>
          <p:nvPr/>
        </p:nvCxnSpPr>
        <p:spPr>
          <a:xfrm>
            <a:off x="5453603" y="4022687"/>
            <a:ext cx="5519197" cy="0"/>
          </a:xfrm>
          <a:prstGeom prst="line">
            <a:avLst/>
          </a:prstGeom>
          <a:ln w="952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546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91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40</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graphicFrame>
        <p:nvGraphicFramePr>
          <p:cNvPr id="15" name="Wykres 14">
            <a:extLst>
              <a:ext uri="{FF2B5EF4-FFF2-40B4-BE49-F238E27FC236}">
                <a16:creationId xmlns:a16="http://schemas.microsoft.com/office/drawing/2014/main" id="{4B2AB201-D4C0-79AE-B226-681E0DBEF66B}"/>
              </a:ext>
            </a:extLst>
          </p:cNvPr>
          <p:cNvGraphicFramePr/>
          <p:nvPr>
            <p:extLst>
              <p:ext uri="{D42A27DB-BD31-4B8C-83A1-F6EECF244321}">
                <p14:modId xmlns:p14="http://schemas.microsoft.com/office/powerpoint/2010/main" val="1906749170"/>
              </p:ext>
            </p:extLst>
          </p:nvPr>
        </p:nvGraphicFramePr>
        <p:xfrm>
          <a:off x="2032000" y="1895168"/>
          <a:ext cx="8336116" cy="4243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675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41</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graphicFrame>
        <p:nvGraphicFramePr>
          <p:cNvPr id="6" name="Tabela 5">
            <a:extLst>
              <a:ext uri="{FF2B5EF4-FFF2-40B4-BE49-F238E27FC236}">
                <a16:creationId xmlns:a16="http://schemas.microsoft.com/office/drawing/2014/main" id="{9D532610-5D69-25DC-6C7D-701F553047BA}"/>
              </a:ext>
            </a:extLst>
          </p:cNvPr>
          <p:cNvGraphicFramePr>
            <a:graphicFrameLocks noGrp="1"/>
          </p:cNvGraphicFramePr>
          <p:nvPr>
            <p:extLst>
              <p:ext uri="{D42A27DB-BD31-4B8C-83A1-F6EECF244321}">
                <p14:modId xmlns:p14="http://schemas.microsoft.com/office/powerpoint/2010/main" val="3612340655"/>
              </p:ext>
            </p:extLst>
          </p:nvPr>
        </p:nvGraphicFramePr>
        <p:xfrm>
          <a:off x="2032000" y="2187131"/>
          <a:ext cx="8128000" cy="3085581"/>
        </p:xfrm>
        <a:graphic>
          <a:graphicData uri="http://schemas.openxmlformats.org/drawingml/2006/table">
            <a:tbl>
              <a:tblPr firstRow="1" bandRow="1">
                <a:tableStyleId>{F5AB1C69-6EDB-4FF4-983F-18BD219EF322}</a:tableStyleId>
              </a:tblPr>
              <a:tblGrid>
                <a:gridCol w="1625600">
                  <a:extLst>
                    <a:ext uri="{9D8B030D-6E8A-4147-A177-3AD203B41FA5}">
                      <a16:colId xmlns:a16="http://schemas.microsoft.com/office/drawing/2014/main" val="2721115307"/>
                    </a:ext>
                  </a:extLst>
                </a:gridCol>
                <a:gridCol w="1625600">
                  <a:extLst>
                    <a:ext uri="{9D8B030D-6E8A-4147-A177-3AD203B41FA5}">
                      <a16:colId xmlns:a16="http://schemas.microsoft.com/office/drawing/2014/main" val="76339566"/>
                    </a:ext>
                  </a:extLst>
                </a:gridCol>
                <a:gridCol w="1625600">
                  <a:extLst>
                    <a:ext uri="{9D8B030D-6E8A-4147-A177-3AD203B41FA5}">
                      <a16:colId xmlns:a16="http://schemas.microsoft.com/office/drawing/2014/main" val="3272615693"/>
                    </a:ext>
                  </a:extLst>
                </a:gridCol>
                <a:gridCol w="1625600">
                  <a:extLst>
                    <a:ext uri="{9D8B030D-6E8A-4147-A177-3AD203B41FA5}">
                      <a16:colId xmlns:a16="http://schemas.microsoft.com/office/drawing/2014/main" val="1925024488"/>
                    </a:ext>
                  </a:extLst>
                </a:gridCol>
                <a:gridCol w="1625600">
                  <a:extLst>
                    <a:ext uri="{9D8B030D-6E8A-4147-A177-3AD203B41FA5}">
                      <a16:colId xmlns:a16="http://schemas.microsoft.com/office/drawing/2014/main" val="3486189847"/>
                    </a:ext>
                  </a:extLst>
                </a:gridCol>
              </a:tblGrid>
              <a:tr h="489701">
                <a:tc>
                  <a:txBody>
                    <a:bodyPr/>
                    <a:lstStyle/>
                    <a:p>
                      <a:r>
                        <a:rPr lang="pl-PL" dirty="0" err="1"/>
                        <a:t>Column</a:t>
                      </a:r>
                      <a:r>
                        <a:rPr lang="pl-PL" dirty="0"/>
                        <a:t> 1</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2</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3</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4</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5</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8957165"/>
                  </a:ext>
                </a:extLst>
              </a:tr>
              <a:tr h="370840">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a</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a</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818668"/>
                  </a:ext>
                </a:extLst>
              </a:tr>
              <a:tr h="370840">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b</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b</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086115"/>
                  </a:ext>
                </a:extLst>
              </a:tr>
              <a:tr h="370840">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c</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c</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4081240"/>
                  </a:ext>
                </a:extLst>
              </a:tr>
              <a:tr h="370840">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d</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d</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388753"/>
                  </a:ext>
                </a:extLst>
              </a:tr>
              <a:tr h="370840">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e</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e</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4863"/>
                  </a:ext>
                </a:extLst>
              </a:tr>
              <a:tr h="370840">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f</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f</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2487"/>
                  </a:ext>
                </a:extLst>
              </a:tr>
              <a:tr h="370840">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g</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g</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912137"/>
                  </a:ext>
                </a:extLst>
              </a:tr>
            </a:tbl>
          </a:graphicData>
        </a:graphic>
      </p:graphicFrame>
    </p:spTree>
    <p:extLst>
      <p:ext uri="{BB962C8B-B14F-4D97-AF65-F5344CB8AC3E}">
        <p14:creationId xmlns:p14="http://schemas.microsoft.com/office/powerpoint/2010/main" val="624647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FB2EE97A-E2FE-0C5D-3DF9-30784D38E401}"/>
              </a:ext>
            </a:extLst>
          </p:cNvPr>
          <p:cNvSpPr>
            <a:spLocks noGrp="1" noRot="1" noMove="1" noResize="1" noEditPoints="1" noAdjustHandles="1" noChangeArrowheads="1" noChangeShapeType="1"/>
          </p:cNvSpPr>
          <p:nvPr/>
        </p:nvSpPr>
        <p:spPr>
          <a:xfrm>
            <a:off x="219740" y="219740"/>
            <a:ext cx="11809227" cy="6136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42</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sp>
        <p:nvSpPr>
          <p:cNvPr id="6" name="Symbol zastępczy tekstu 5">
            <a:extLst>
              <a:ext uri="{FF2B5EF4-FFF2-40B4-BE49-F238E27FC236}">
                <a16:creationId xmlns:a16="http://schemas.microsoft.com/office/drawing/2014/main" id="{98A6CA5D-FCE2-487B-55A5-DE2CF5D542A1}"/>
              </a:ext>
            </a:extLst>
          </p:cNvPr>
          <p:cNvSpPr>
            <a:spLocks noGrp="1"/>
          </p:cNvSpPr>
          <p:nvPr>
            <p:ph type="body" sz="quarter" idx="44"/>
          </p:nvPr>
        </p:nvSpPr>
        <p:spPr/>
        <p:txBody>
          <a:bodyPr/>
          <a:lstStyle/>
          <a:p>
            <a:r>
              <a:rPr lang="pl-PL"/>
              <a:t>Lorem ipsum dolor sit amet, consectetur adipiscing elit, sed do eiusmod tempor incididunt ut labore et dolore magna aliqua.</a:t>
            </a:r>
          </a:p>
          <a:p>
            <a:r>
              <a:rPr lang="pl-PL"/>
              <a:t>Ut enim ad minim veniam, quis nostrud exercitation ullamco laboris nisi ut aliquip ex ea commodo consequat. Duis aute irure dolor in reprehenderit in voluptate velit esse cillum dolore eu fugiat nulla pariatur. </a:t>
            </a:r>
          </a:p>
          <a:p>
            <a:endParaRPr lang="pl-PL" dirty="0"/>
          </a:p>
        </p:txBody>
      </p:sp>
      <p:graphicFrame>
        <p:nvGraphicFramePr>
          <p:cNvPr id="9" name="Wykres 8">
            <a:extLst>
              <a:ext uri="{FF2B5EF4-FFF2-40B4-BE49-F238E27FC236}">
                <a16:creationId xmlns:a16="http://schemas.microsoft.com/office/drawing/2014/main" id="{449743CA-B8D0-7C22-A26D-830D903A76A0}"/>
              </a:ext>
            </a:extLst>
          </p:cNvPr>
          <p:cNvGraphicFramePr>
            <a:graphicFrameLocks/>
          </p:cNvGraphicFramePr>
          <p:nvPr>
            <p:extLst>
              <p:ext uri="{D42A27DB-BD31-4B8C-83A1-F6EECF244321}">
                <p14:modId xmlns:p14="http://schemas.microsoft.com/office/powerpoint/2010/main" val="2374920175"/>
              </p:ext>
            </p:extLst>
          </p:nvPr>
        </p:nvGraphicFramePr>
        <p:xfrm>
          <a:off x="4885513" y="1107306"/>
          <a:ext cx="7154696" cy="4643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510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FB2EE97A-E2FE-0C5D-3DF9-30784D38E401}"/>
              </a:ext>
            </a:extLst>
          </p:cNvPr>
          <p:cNvSpPr>
            <a:spLocks noGrp="1" noRot="1" noMove="1" noResize="1" noEditPoints="1" noAdjustHandles="1" noChangeArrowheads="1" noChangeShapeType="1"/>
          </p:cNvSpPr>
          <p:nvPr/>
        </p:nvSpPr>
        <p:spPr>
          <a:xfrm>
            <a:off x="219740" y="219740"/>
            <a:ext cx="11809227" cy="6136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43</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sp>
        <p:nvSpPr>
          <p:cNvPr id="6" name="Symbol zastępczy tekstu 5">
            <a:extLst>
              <a:ext uri="{FF2B5EF4-FFF2-40B4-BE49-F238E27FC236}">
                <a16:creationId xmlns:a16="http://schemas.microsoft.com/office/drawing/2014/main" id="{98A6CA5D-FCE2-487B-55A5-DE2CF5D542A1}"/>
              </a:ext>
            </a:extLst>
          </p:cNvPr>
          <p:cNvSpPr>
            <a:spLocks noGrp="1"/>
          </p:cNvSpPr>
          <p:nvPr>
            <p:ph type="body" sz="quarter" idx="44"/>
          </p:nvPr>
        </p:nvSpPr>
        <p:spPr/>
        <p:txBody>
          <a:bodyPr/>
          <a:lstStyle/>
          <a:p>
            <a:r>
              <a:rPr lang="pl-PL"/>
              <a:t>Lorem ipsum dolor sit amet, consectetur adipiscing elit, sed do eiusmod tempor incididunt ut labore et dolore magna aliqua.</a:t>
            </a:r>
          </a:p>
          <a:p>
            <a:r>
              <a:rPr lang="pl-PL"/>
              <a:t>Ut enim ad minim veniam, quis nostrud exercitation ullamco laboris nisi ut aliquip ex ea commodo consequat. Duis aute irure dolor in reprehenderit in voluptate velit esse cillum dolore eu fugiat nulla pariatur. </a:t>
            </a:r>
          </a:p>
          <a:p>
            <a:endParaRPr lang="pl-PL" dirty="0"/>
          </a:p>
        </p:txBody>
      </p:sp>
      <p:sp>
        <p:nvSpPr>
          <p:cNvPr id="7" name="pole tekstowe 6">
            <a:extLst>
              <a:ext uri="{FF2B5EF4-FFF2-40B4-BE49-F238E27FC236}">
                <a16:creationId xmlns:a16="http://schemas.microsoft.com/office/drawing/2014/main" id="{D8C20FE4-B3D1-B691-7916-EE5512E96A94}"/>
              </a:ext>
            </a:extLst>
          </p:cNvPr>
          <p:cNvSpPr txBox="1"/>
          <p:nvPr/>
        </p:nvSpPr>
        <p:spPr>
          <a:xfrm>
            <a:off x="5453604" y="1068812"/>
            <a:ext cx="5256213" cy="184666"/>
          </a:xfrm>
          <a:prstGeom prst="rect">
            <a:avLst/>
          </a:prstGeom>
          <a:noFill/>
        </p:spPr>
        <p:txBody>
          <a:bodyPr wrap="square" lIns="0" tIns="0" rIns="0" bIns="0" rtlCol="0">
            <a:spAutoFit/>
          </a:bodyPr>
          <a:lstStyle/>
          <a:p>
            <a:r>
              <a:rPr lang="pl-PL" sz="1200" b="1" dirty="0">
                <a:latin typeface="Arial" panose="020B0604020202020204" pitchFamily="34" charset="0"/>
                <a:cs typeface="Arial" panose="020B0604020202020204" pitchFamily="34" charset="0"/>
              </a:rPr>
              <a:t>NAME OF CHART 1</a:t>
            </a:r>
            <a:endParaRPr lang="en-GB" sz="1200" b="1" dirty="0">
              <a:latin typeface="Arial" panose="020B0604020202020204" pitchFamily="34" charset="0"/>
              <a:cs typeface="Arial" panose="020B0604020202020204" pitchFamily="34" charset="0"/>
            </a:endParaRPr>
          </a:p>
        </p:txBody>
      </p:sp>
      <p:cxnSp>
        <p:nvCxnSpPr>
          <p:cNvPr id="10" name="Łącznik prosty 9">
            <a:extLst>
              <a:ext uri="{FF2B5EF4-FFF2-40B4-BE49-F238E27FC236}">
                <a16:creationId xmlns:a16="http://schemas.microsoft.com/office/drawing/2014/main" id="{39E6C7DF-C108-7CFB-022D-DE48D3B7E477}"/>
              </a:ext>
            </a:extLst>
          </p:cNvPr>
          <p:cNvCxnSpPr>
            <a:cxnSpLocks/>
          </p:cNvCxnSpPr>
          <p:nvPr/>
        </p:nvCxnSpPr>
        <p:spPr>
          <a:xfrm>
            <a:off x="5453603" y="1351279"/>
            <a:ext cx="5519197" cy="0"/>
          </a:xfrm>
          <a:prstGeom prst="line">
            <a:avLst/>
          </a:prstGeom>
          <a:ln w="9525">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11" name="Wykres 10">
            <a:extLst>
              <a:ext uri="{FF2B5EF4-FFF2-40B4-BE49-F238E27FC236}">
                <a16:creationId xmlns:a16="http://schemas.microsoft.com/office/drawing/2014/main" id="{CAE17FC7-5A94-2CBA-EAAC-216A2AD35F62}"/>
              </a:ext>
            </a:extLst>
          </p:cNvPr>
          <p:cNvGraphicFramePr/>
          <p:nvPr/>
        </p:nvGraphicFramePr>
        <p:xfrm>
          <a:off x="5267324" y="1532422"/>
          <a:ext cx="5832476" cy="1635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Wykres 11">
            <a:extLst>
              <a:ext uri="{FF2B5EF4-FFF2-40B4-BE49-F238E27FC236}">
                <a16:creationId xmlns:a16="http://schemas.microsoft.com/office/drawing/2014/main" id="{FAA6B147-D8B8-9D51-AACC-5ED8A7CB3B3D}"/>
              </a:ext>
            </a:extLst>
          </p:cNvPr>
          <p:cNvGraphicFramePr/>
          <p:nvPr/>
        </p:nvGraphicFramePr>
        <p:xfrm>
          <a:off x="5267324" y="4209332"/>
          <a:ext cx="5832476" cy="1635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pole tekstowe 12">
            <a:extLst>
              <a:ext uri="{FF2B5EF4-FFF2-40B4-BE49-F238E27FC236}">
                <a16:creationId xmlns:a16="http://schemas.microsoft.com/office/drawing/2014/main" id="{1C021323-744B-0153-8F2D-E056E1910A3B}"/>
              </a:ext>
            </a:extLst>
          </p:cNvPr>
          <p:cNvSpPr txBox="1"/>
          <p:nvPr/>
        </p:nvSpPr>
        <p:spPr>
          <a:xfrm>
            <a:off x="5453604" y="3740220"/>
            <a:ext cx="5256213" cy="184666"/>
          </a:xfrm>
          <a:prstGeom prst="rect">
            <a:avLst/>
          </a:prstGeom>
          <a:noFill/>
        </p:spPr>
        <p:txBody>
          <a:bodyPr wrap="square" lIns="0" tIns="0" rIns="0" bIns="0" rtlCol="0">
            <a:spAutoFit/>
          </a:bodyPr>
          <a:lstStyle/>
          <a:p>
            <a:r>
              <a:rPr lang="pl-PL" sz="1200" b="1" dirty="0">
                <a:latin typeface="Arial" panose="020B0604020202020204" pitchFamily="34" charset="0"/>
                <a:cs typeface="Arial" panose="020B0604020202020204" pitchFamily="34" charset="0"/>
              </a:rPr>
              <a:t>NAME OF CHART 2</a:t>
            </a:r>
            <a:endParaRPr lang="en-GB" sz="1200" b="1" dirty="0">
              <a:latin typeface="Arial" panose="020B0604020202020204" pitchFamily="34" charset="0"/>
              <a:cs typeface="Arial" panose="020B0604020202020204" pitchFamily="34" charset="0"/>
            </a:endParaRPr>
          </a:p>
        </p:txBody>
      </p:sp>
      <p:cxnSp>
        <p:nvCxnSpPr>
          <p:cNvPr id="14" name="Łącznik prosty 13">
            <a:extLst>
              <a:ext uri="{FF2B5EF4-FFF2-40B4-BE49-F238E27FC236}">
                <a16:creationId xmlns:a16="http://schemas.microsoft.com/office/drawing/2014/main" id="{7E74A68A-39A7-89CF-3111-E203D79A281B}"/>
              </a:ext>
            </a:extLst>
          </p:cNvPr>
          <p:cNvCxnSpPr>
            <a:cxnSpLocks/>
          </p:cNvCxnSpPr>
          <p:nvPr/>
        </p:nvCxnSpPr>
        <p:spPr>
          <a:xfrm>
            <a:off x="5453603" y="4022687"/>
            <a:ext cx="5519197" cy="0"/>
          </a:xfrm>
          <a:prstGeom prst="line">
            <a:avLst/>
          </a:prstGeom>
          <a:ln w="952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404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FB2EE97A-E2FE-0C5D-3DF9-30784D38E401}"/>
              </a:ext>
            </a:extLst>
          </p:cNvPr>
          <p:cNvSpPr>
            <a:spLocks noGrp="1" noRot="1" noMove="1" noResize="1" noEditPoints="1" noAdjustHandles="1" noChangeArrowheads="1" noChangeShapeType="1"/>
          </p:cNvSpPr>
          <p:nvPr/>
        </p:nvSpPr>
        <p:spPr>
          <a:xfrm>
            <a:off x="219740" y="219740"/>
            <a:ext cx="11809227" cy="6136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44</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graphicFrame>
        <p:nvGraphicFramePr>
          <p:cNvPr id="16" name="Wykres 15">
            <a:extLst>
              <a:ext uri="{FF2B5EF4-FFF2-40B4-BE49-F238E27FC236}">
                <a16:creationId xmlns:a16="http://schemas.microsoft.com/office/drawing/2014/main" id="{84B788BF-652D-9489-786A-D69B23782F6E}"/>
              </a:ext>
            </a:extLst>
          </p:cNvPr>
          <p:cNvGraphicFramePr/>
          <p:nvPr/>
        </p:nvGraphicFramePr>
        <p:xfrm>
          <a:off x="2032000" y="1895168"/>
          <a:ext cx="8336116" cy="4243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557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FB2EE97A-E2FE-0C5D-3DF9-30784D38E401}"/>
              </a:ext>
            </a:extLst>
          </p:cNvPr>
          <p:cNvSpPr>
            <a:spLocks noGrp="1" noRot="1" noMove="1" noResize="1" noEditPoints="1" noAdjustHandles="1" noChangeArrowheads="1" noChangeShapeType="1"/>
          </p:cNvSpPr>
          <p:nvPr/>
        </p:nvSpPr>
        <p:spPr>
          <a:xfrm>
            <a:off x="219740" y="219740"/>
            <a:ext cx="11809227" cy="6136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daty 1">
            <a:extLst>
              <a:ext uri="{FF2B5EF4-FFF2-40B4-BE49-F238E27FC236}">
                <a16:creationId xmlns:a16="http://schemas.microsoft.com/office/drawing/2014/main" id="{E803EC74-21F4-0974-6043-7BBFCE11EFC6}"/>
              </a:ext>
            </a:extLst>
          </p:cNvPr>
          <p:cNvSpPr>
            <a:spLocks noGrp="1"/>
          </p:cNvSpPr>
          <p:nvPr>
            <p:ph type="dt" sz="half" idx="10"/>
          </p:nvPr>
        </p:nvSpPr>
        <p:spPr/>
        <p:txBody>
          <a:bodyPr/>
          <a:lstStyle/>
          <a:p>
            <a:r>
              <a:rPr lang="pl-PL"/>
              <a:t>Title of the presentation / section</a:t>
            </a:r>
            <a:endParaRPr lang="pl-PL" dirty="0"/>
          </a:p>
        </p:txBody>
      </p:sp>
      <p:sp>
        <p:nvSpPr>
          <p:cNvPr id="3" name="Symbol zastępczy stopki 2">
            <a:extLst>
              <a:ext uri="{FF2B5EF4-FFF2-40B4-BE49-F238E27FC236}">
                <a16:creationId xmlns:a16="http://schemas.microsoft.com/office/drawing/2014/main" id="{5CEE5D13-4911-132E-CAA7-3C786E3F2D14}"/>
              </a:ext>
            </a:extLst>
          </p:cNvPr>
          <p:cNvSpPr>
            <a:spLocks noGrp="1"/>
          </p:cNvSpPr>
          <p:nvPr>
            <p:ph type="ftr" sz="quarter" idx="11"/>
          </p:nvPr>
        </p:nvSpPr>
        <p:spPr/>
        <p:txBody>
          <a:bodyPr/>
          <a:lstStyle/>
          <a:p>
            <a:r>
              <a:rPr lang="pl-PL"/>
              <a:t>www.arcticpaper.com</a:t>
            </a:r>
          </a:p>
        </p:txBody>
      </p:sp>
      <p:sp>
        <p:nvSpPr>
          <p:cNvPr id="4" name="Symbol zastępczy numeru slajdu 3">
            <a:extLst>
              <a:ext uri="{FF2B5EF4-FFF2-40B4-BE49-F238E27FC236}">
                <a16:creationId xmlns:a16="http://schemas.microsoft.com/office/drawing/2014/main" id="{6512FD70-25D9-59B7-E231-D02E9D383BD2}"/>
              </a:ext>
            </a:extLst>
          </p:cNvPr>
          <p:cNvSpPr>
            <a:spLocks noGrp="1"/>
          </p:cNvSpPr>
          <p:nvPr>
            <p:ph type="sldNum" sz="quarter" idx="12"/>
          </p:nvPr>
        </p:nvSpPr>
        <p:spPr/>
        <p:txBody>
          <a:bodyPr/>
          <a:lstStyle/>
          <a:p>
            <a:fld id="{40208306-4DD9-4F71-B1FF-D65266000FA4}" type="slidenum">
              <a:rPr lang="pl-PL" smtClean="0"/>
              <a:t>45</a:t>
            </a:fld>
            <a:endParaRPr lang="pl-PL"/>
          </a:p>
        </p:txBody>
      </p:sp>
      <p:sp>
        <p:nvSpPr>
          <p:cNvPr id="5" name="Tytuł 4">
            <a:extLst>
              <a:ext uri="{FF2B5EF4-FFF2-40B4-BE49-F238E27FC236}">
                <a16:creationId xmlns:a16="http://schemas.microsoft.com/office/drawing/2014/main" id="{78F8F645-3D73-29DA-782C-7EB45C5173A2}"/>
              </a:ext>
            </a:extLst>
          </p:cNvPr>
          <p:cNvSpPr>
            <a:spLocks noGrp="1"/>
          </p:cNvSpPr>
          <p:nvPr>
            <p:ph type="title"/>
          </p:nvPr>
        </p:nvSpPr>
        <p:spPr/>
        <p:txBody>
          <a:bodyPr/>
          <a:lstStyle/>
          <a:p>
            <a:r>
              <a:rPr lang="pl-PL"/>
              <a:t>Title of slide</a:t>
            </a:r>
            <a:endParaRPr lang="pl-PL" dirty="0"/>
          </a:p>
        </p:txBody>
      </p:sp>
      <p:graphicFrame>
        <p:nvGraphicFramePr>
          <p:cNvPr id="6" name="Tabela 5">
            <a:extLst>
              <a:ext uri="{FF2B5EF4-FFF2-40B4-BE49-F238E27FC236}">
                <a16:creationId xmlns:a16="http://schemas.microsoft.com/office/drawing/2014/main" id="{15CE5550-3D32-E90F-6483-62979A308B02}"/>
              </a:ext>
            </a:extLst>
          </p:cNvPr>
          <p:cNvGraphicFramePr>
            <a:graphicFrameLocks noGrp="1"/>
          </p:cNvGraphicFramePr>
          <p:nvPr/>
        </p:nvGraphicFramePr>
        <p:xfrm>
          <a:off x="2032000" y="2187131"/>
          <a:ext cx="8128000" cy="3085581"/>
        </p:xfrm>
        <a:graphic>
          <a:graphicData uri="http://schemas.openxmlformats.org/drawingml/2006/table">
            <a:tbl>
              <a:tblPr firstRow="1" bandRow="1">
                <a:tableStyleId>{F5AB1C69-6EDB-4FF4-983F-18BD219EF322}</a:tableStyleId>
              </a:tblPr>
              <a:tblGrid>
                <a:gridCol w="1625600">
                  <a:extLst>
                    <a:ext uri="{9D8B030D-6E8A-4147-A177-3AD203B41FA5}">
                      <a16:colId xmlns:a16="http://schemas.microsoft.com/office/drawing/2014/main" val="2721115307"/>
                    </a:ext>
                  </a:extLst>
                </a:gridCol>
                <a:gridCol w="1625600">
                  <a:extLst>
                    <a:ext uri="{9D8B030D-6E8A-4147-A177-3AD203B41FA5}">
                      <a16:colId xmlns:a16="http://schemas.microsoft.com/office/drawing/2014/main" val="76339566"/>
                    </a:ext>
                  </a:extLst>
                </a:gridCol>
                <a:gridCol w="1625600">
                  <a:extLst>
                    <a:ext uri="{9D8B030D-6E8A-4147-A177-3AD203B41FA5}">
                      <a16:colId xmlns:a16="http://schemas.microsoft.com/office/drawing/2014/main" val="3272615693"/>
                    </a:ext>
                  </a:extLst>
                </a:gridCol>
                <a:gridCol w="1625600">
                  <a:extLst>
                    <a:ext uri="{9D8B030D-6E8A-4147-A177-3AD203B41FA5}">
                      <a16:colId xmlns:a16="http://schemas.microsoft.com/office/drawing/2014/main" val="1925024488"/>
                    </a:ext>
                  </a:extLst>
                </a:gridCol>
                <a:gridCol w="1625600">
                  <a:extLst>
                    <a:ext uri="{9D8B030D-6E8A-4147-A177-3AD203B41FA5}">
                      <a16:colId xmlns:a16="http://schemas.microsoft.com/office/drawing/2014/main" val="3486189847"/>
                    </a:ext>
                  </a:extLst>
                </a:gridCol>
              </a:tblGrid>
              <a:tr h="489701">
                <a:tc>
                  <a:txBody>
                    <a:bodyPr/>
                    <a:lstStyle/>
                    <a:p>
                      <a:r>
                        <a:rPr lang="pl-PL" dirty="0" err="1"/>
                        <a:t>Column</a:t>
                      </a:r>
                      <a:r>
                        <a:rPr lang="pl-PL" dirty="0"/>
                        <a:t> 1</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2</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3</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4</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Column</a:t>
                      </a:r>
                      <a:r>
                        <a:rPr lang="pl-PL" dirty="0"/>
                        <a:t> 5</a:t>
                      </a:r>
                    </a:p>
                  </a:txBody>
                  <a:tcPr marL="14400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8957165"/>
                  </a:ext>
                </a:extLst>
              </a:tr>
              <a:tr h="370840">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a</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a</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1</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818668"/>
                  </a:ext>
                </a:extLst>
              </a:tr>
              <a:tr h="370840">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b</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b</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2</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086115"/>
                  </a:ext>
                </a:extLst>
              </a:tr>
              <a:tr h="370840">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c</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c</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3</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4081240"/>
                  </a:ext>
                </a:extLst>
              </a:tr>
              <a:tr h="370840">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d</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d</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4</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388753"/>
                  </a:ext>
                </a:extLst>
              </a:tr>
              <a:tr h="370840">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e</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e</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5</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4863"/>
                  </a:ext>
                </a:extLst>
              </a:tr>
              <a:tr h="370840">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f</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f</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6</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2487"/>
                  </a:ext>
                </a:extLst>
              </a:tr>
              <a:tr h="370840">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g</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g</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600" dirty="0"/>
                        <a:t>7</a:t>
                      </a:r>
                    </a:p>
                  </a:txBody>
                  <a:tcPr marL="14400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912137"/>
                  </a:ext>
                </a:extLst>
              </a:tr>
            </a:tbl>
          </a:graphicData>
        </a:graphic>
      </p:graphicFrame>
    </p:spTree>
    <p:extLst>
      <p:ext uri="{BB962C8B-B14F-4D97-AF65-F5344CB8AC3E}">
        <p14:creationId xmlns:p14="http://schemas.microsoft.com/office/powerpoint/2010/main" val="1571993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czarne i białe, Czarno-biała fotografia, biały&#10;&#10;Opis wygenerowany automatycznie">
            <a:extLst>
              <a:ext uri="{FF2B5EF4-FFF2-40B4-BE49-F238E27FC236}">
                <a16:creationId xmlns:a16="http://schemas.microsoft.com/office/drawing/2014/main" id="{E8F65A7D-B3C7-9CAE-F2A9-1CE8E16E519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Tytuł 5">
            <a:extLst>
              <a:ext uri="{FF2B5EF4-FFF2-40B4-BE49-F238E27FC236}">
                <a16:creationId xmlns:a16="http://schemas.microsoft.com/office/drawing/2014/main" id="{9A9F5086-B28F-7140-E973-79A6E4B7D2F7}"/>
              </a:ext>
            </a:extLst>
          </p:cNvPr>
          <p:cNvSpPr>
            <a:spLocks noGrp="1"/>
          </p:cNvSpPr>
          <p:nvPr>
            <p:ph type="ctrTitle"/>
          </p:nvPr>
        </p:nvSpPr>
        <p:spPr/>
        <p:txBody>
          <a:bodyPr/>
          <a:lstStyle/>
          <a:p>
            <a:r>
              <a:rPr lang="pl-PL" dirty="0" err="1"/>
              <a:t>Thank</a:t>
            </a:r>
            <a:r>
              <a:rPr lang="pl-PL" dirty="0"/>
              <a:t> </a:t>
            </a:r>
            <a:r>
              <a:rPr lang="pl-PL" dirty="0" err="1"/>
              <a:t>you</a:t>
            </a:r>
            <a:endParaRPr lang="pl-PL" dirty="0"/>
          </a:p>
        </p:txBody>
      </p:sp>
    </p:spTree>
    <p:extLst>
      <p:ext uri="{BB962C8B-B14F-4D97-AF65-F5344CB8AC3E}">
        <p14:creationId xmlns:p14="http://schemas.microsoft.com/office/powerpoint/2010/main" val="4223203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obrazu 8" descr="Obraz zawierający czarne i białe, Czarno-biała fotografia, biały&#10;&#10;Opis wygenerowany automatycznie">
            <a:extLst>
              <a:ext uri="{FF2B5EF4-FFF2-40B4-BE49-F238E27FC236}">
                <a16:creationId xmlns:a16="http://schemas.microsoft.com/office/drawing/2014/main" id="{70619266-96FD-3250-57E8-65335DD231B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Podtytuł 2">
            <a:extLst>
              <a:ext uri="{FF2B5EF4-FFF2-40B4-BE49-F238E27FC236}">
                <a16:creationId xmlns:a16="http://schemas.microsoft.com/office/drawing/2014/main" id="{8CDB59C2-5F14-8325-30E5-4F6F5D61EF01}"/>
              </a:ext>
            </a:extLst>
          </p:cNvPr>
          <p:cNvSpPr>
            <a:spLocks noGrp="1"/>
          </p:cNvSpPr>
          <p:nvPr>
            <p:ph type="subTitle" idx="1"/>
          </p:nvPr>
        </p:nvSpPr>
        <p:spPr>
          <a:xfrm>
            <a:off x="4165285" y="2942803"/>
            <a:ext cx="2650715" cy="825583"/>
          </a:xfrm>
        </p:spPr>
        <p:txBody>
          <a:bodyPr/>
          <a:lstStyle/>
          <a:p>
            <a:r>
              <a:rPr lang="pl-PL" dirty="0"/>
              <a:t>Full </a:t>
            </a:r>
            <a:r>
              <a:rPr lang="pl-PL" dirty="0" err="1"/>
              <a:t>name</a:t>
            </a:r>
            <a:endParaRPr lang="pl-PL" dirty="0"/>
          </a:p>
        </p:txBody>
      </p:sp>
      <p:sp>
        <p:nvSpPr>
          <p:cNvPr id="4" name="Symbol zastępczy tekstu 3">
            <a:extLst>
              <a:ext uri="{FF2B5EF4-FFF2-40B4-BE49-F238E27FC236}">
                <a16:creationId xmlns:a16="http://schemas.microsoft.com/office/drawing/2014/main" id="{F669AEFA-3445-5D62-AAC8-5F6AE45A6B87}"/>
              </a:ext>
            </a:extLst>
          </p:cNvPr>
          <p:cNvSpPr>
            <a:spLocks noGrp="1"/>
          </p:cNvSpPr>
          <p:nvPr>
            <p:ph type="body" sz="quarter" idx="44"/>
          </p:nvPr>
        </p:nvSpPr>
        <p:spPr>
          <a:xfrm>
            <a:off x="4165285" y="3768386"/>
            <a:ext cx="2650715" cy="825583"/>
          </a:xfrm>
        </p:spPr>
        <p:txBody>
          <a:bodyPr/>
          <a:lstStyle/>
          <a:p>
            <a:r>
              <a:rPr lang="pl-PL" dirty="0" err="1"/>
              <a:t>Position</a:t>
            </a:r>
            <a:endParaRPr lang="pl-PL" dirty="0"/>
          </a:p>
        </p:txBody>
      </p:sp>
      <p:sp>
        <p:nvSpPr>
          <p:cNvPr id="5" name="Symbol zastępczy tekstu 4">
            <a:extLst>
              <a:ext uri="{FF2B5EF4-FFF2-40B4-BE49-F238E27FC236}">
                <a16:creationId xmlns:a16="http://schemas.microsoft.com/office/drawing/2014/main" id="{A4EC88F1-F264-678B-A2C5-FDAAF4EF53D4}"/>
              </a:ext>
            </a:extLst>
          </p:cNvPr>
          <p:cNvSpPr>
            <a:spLocks noGrp="1"/>
          </p:cNvSpPr>
          <p:nvPr>
            <p:ph type="body" sz="quarter" idx="45"/>
          </p:nvPr>
        </p:nvSpPr>
        <p:spPr>
          <a:xfrm>
            <a:off x="6816000" y="3768386"/>
            <a:ext cx="2650715" cy="825583"/>
          </a:xfrm>
        </p:spPr>
        <p:txBody>
          <a:bodyPr/>
          <a:lstStyle/>
          <a:p>
            <a:r>
              <a:rPr lang="pl-PL" dirty="0"/>
              <a:t>Phone </a:t>
            </a:r>
            <a:r>
              <a:rPr lang="pl-PL" dirty="0" err="1"/>
              <a:t>number</a:t>
            </a:r>
            <a:endParaRPr lang="pl-PL" dirty="0"/>
          </a:p>
        </p:txBody>
      </p:sp>
      <p:sp>
        <p:nvSpPr>
          <p:cNvPr id="6" name="Symbol zastępczy tekstu 5">
            <a:extLst>
              <a:ext uri="{FF2B5EF4-FFF2-40B4-BE49-F238E27FC236}">
                <a16:creationId xmlns:a16="http://schemas.microsoft.com/office/drawing/2014/main" id="{13076D9E-B800-674F-4D89-213C6B47825C}"/>
              </a:ext>
            </a:extLst>
          </p:cNvPr>
          <p:cNvSpPr>
            <a:spLocks noGrp="1"/>
          </p:cNvSpPr>
          <p:nvPr>
            <p:ph type="body" sz="quarter" idx="46"/>
          </p:nvPr>
        </p:nvSpPr>
        <p:spPr>
          <a:xfrm>
            <a:off x="6816000" y="2942802"/>
            <a:ext cx="2650715" cy="825583"/>
          </a:xfrm>
        </p:spPr>
        <p:txBody>
          <a:bodyPr/>
          <a:lstStyle/>
          <a:p>
            <a:r>
              <a:rPr lang="pl-PL" dirty="0"/>
              <a:t>E-mail </a:t>
            </a:r>
            <a:r>
              <a:rPr lang="pl-PL" dirty="0" err="1"/>
              <a:t>adress</a:t>
            </a:r>
            <a:endParaRPr lang="pl-PL" dirty="0"/>
          </a:p>
        </p:txBody>
      </p:sp>
      <p:sp>
        <p:nvSpPr>
          <p:cNvPr id="7" name="Tytuł 6">
            <a:extLst>
              <a:ext uri="{FF2B5EF4-FFF2-40B4-BE49-F238E27FC236}">
                <a16:creationId xmlns:a16="http://schemas.microsoft.com/office/drawing/2014/main" id="{13E2B8DA-CC56-E73D-35AD-245708AE364C}"/>
              </a:ext>
            </a:extLst>
          </p:cNvPr>
          <p:cNvSpPr>
            <a:spLocks noGrp="1"/>
          </p:cNvSpPr>
          <p:nvPr>
            <p:ph type="ctrTitle"/>
          </p:nvPr>
        </p:nvSpPr>
        <p:spPr/>
        <p:txBody>
          <a:bodyPr/>
          <a:lstStyle/>
          <a:p>
            <a:r>
              <a:rPr lang="pl-PL" dirty="0"/>
              <a:t>CONTACT DETAILS</a:t>
            </a:r>
          </a:p>
        </p:txBody>
      </p:sp>
      <p:pic>
        <p:nvPicPr>
          <p:cNvPr id="10" name="Grafika 9">
            <a:extLst>
              <a:ext uri="{FF2B5EF4-FFF2-40B4-BE49-F238E27FC236}">
                <a16:creationId xmlns:a16="http://schemas.microsoft.com/office/drawing/2014/main" id="{77F91293-BD77-47ED-839E-54F76839F8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45" y="2949439"/>
            <a:ext cx="212370" cy="261378"/>
          </a:xfrm>
          <a:prstGeom prst="rect">
            <a:avLst/>
          </a:prstGeom>
        </p:spPr>
      </p:pic>
      <p:pic>
        <p:nvPicPr>
          <p:cNvPr id="11" name="Grafika 10">
            <a:extLst>
              <a:ext uri="{FF2B5EF4-FFF2-40B4-BE49-F238E27FC236}">
                <a16:creationId xmlns:a16="http://schemas.microsoft.com/office/drawing/2014/main" id="{E7E3F627-E2F1-9513-E948-C61EA9D387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6130" y="2991742"/>
            <a:ext cx="304800" cy="219075"/>
          </a:xfrm>
          <a:prstGeom prst="rect">
            <a:avLst/>
          </a:prstGeom>
        </p:spPr>
      </p:pic>
      <p:pic>
        <p:nvPicPr>
          <p:cNvPr id="12" name="Grafika 11">
            <a:extLst>
              <a:ext uri="{FF2B5EF4-FFF2-40B4-BE49-F238E27FC236}">
                <a16:creationId xmlns:a16="http://schemas.microsoft.com/office/drawing/2014/main" id="{E8364CD3-00BB-8C9E-8888-8E7708679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6130" y="3793770"/>
            <a:ext cx="304800" cy="304800"/>
          </a:xfrm>
          <a:prstGeom prst="rect">
            <a:avLst/>
          </a:prstGeom>
        </p:spPr>
      </p:pic>
      <p:sp>
        <p:nvSpPr>
          <p:cNvPr id="13" name="Gwiazda: 5 punktów 12">
            <a:extLst>
              <a:ext uri="{FF2B5EF4-FFF2-40B4-BE49-F238E27FC236}">
                <a16:creationId xmlns:a16="http://schemas.microsoft.com/office/drawing/2014/main" id="{D5BF852E-4A6E-6544-1841-18A124C52767}"/>
              </a:ext>
            </a:extLst>
          </p:cNvPr>
          <p:cNvSpPr/>
          <p:nvPr/>
        </p:nvSpPr>
        <p:spPr>
          <a:xfrm>
            <a:off x="3867845" y="3793987"/>
            <a:ext cx="212370" cy="212370"/>
          </a:xfrm>
          <a:prstGeom prst="star5">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4922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02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7B02F-3768-22DC-8C51-23B2B9E61BAD}"/>
              </a:ext>
            </a:extLst>
          </p:cNvPr>
          <p:cNvSpPr txBox="1">
            <a:spLocks noGrp="1" noRot="1" noMove="1" noResize="1" noEditPoints="1" noAdjustHandles="1" noChangeArrowheads="1" noChangeShapeType="1"/>
          </p:cNvSpPr>
          <p:nvPr/>
        </p:nvSpPr>
        <p:spPr>
          <a:xfrm>
            <a:off x="1149015" y="3117772"/>
            <a:ext cx="3693573" cy="26320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l-PL" sz="1200" dirty="0">
                <a:solidFill>
                  <a:schemeClr val="tx1"/>
                </a:solidFill>
                <a:hlinkClick r:id="rId2" action="ppaction://hlinksldjump"/>
              </a:rPr>
              <a:t>1_TITLE (1, 2, 3)  </a:t>
            </a:r>
            <a:r>
              <a:rPr lang="pl-PL" sz="1600" dirty="0">
                <a:solidFill>
                  <a:schemeClr val="tx1"/>
                </a:solidFill>
                <a:hlinkClick r:id="rId2" action="ppaction://hlinksldjump"/>
              </a:rPr>
              <a:t>→</a:t>
            </a:r>
            <a:endParaRPr lang="pl-PL" sz="1600" dirty="0">
              <a:solidFill>
                <a:schemeClr val="tx1"/>
              </a:solidFill>
            </a:endParaRPr>
          </a:p>
          <a:p>
            <a:pPr>
              <a:lnSpc>
                <a:spcPct val="150000"/>
              </a:lnSpc>
            </a:pPr>
            <a:r>
              <a:rPr lang="pl-PL" sz="1200" dirty="0">
                <a:solidFill>
                  <a:schemeClr val="tx1"/>
                </a:solidFill>
                <a:hlinkClick r:id="rId3" action="ppaction://hlinksldjump"/>
              </a:rPr>
              <a:t>2_AGENDA (1, 2, 3)  </a:t>
            </a:r>
            <a:r>
              <a:rPr lang="pl-PL" sz="1600" dirty="0">
                <a:solidFill>
                  <a:schemeClr val="tx1"/>
                </a:solidFill>
                <a:hlinkClick r:id="rId3" action="ppaction://hlinksldjump"/>
              </a:rPr>
              <a:t>→</a:t>
            </a:r>
            <a:endParaRPr lang="pl-PL" sz="1600" dirty="0">
              <a:solidFill>
                <a:schemeClr val="tx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pl-PL" sz="1200" dirty="0">
                <a:solidFill>
                  <a:schemeClr val="tx1"/>
                </a:solidFill>
                <a:hlinkClick r:id="rId4" action="ppaction://hlinksldjump"/>
              </a:rPr>
              <a:t>3_SECTION (1, 2, 3, 4)  </a:t>
            </a:r>
            <a:r>
              <a:rPr lang="pl-PL" sz="1600" dirty="0">
                <a:solidFill>
                  <a:schemeClr val="tx1"/>
                </a:solidFill>
                <a:hlinkClick r:id="rId4" action="ppaction://hlinksldjump"/>
              </a:rPr>
              <a:t>→</a:t>
            </a:r>
            <a:endParaRPr lang="pl-PL" sz="1600" dirty="0">
              <a:solidFill>
                <a:schemeClr val="tx1"/>
              </a:solidFill>
            </a:endParaRPr>
          </a:p>
          <a:p>
            <a:pPr>
              <a:lnSpc>
                <a:spcPct val="150000"/>
              </a:lnSpc>
            </a:pPr>
            <a:r>
              <a:rPr lang="pl-PL" sz="1200" dirty="0">
                <a:solidFill>
                  <a:schemeClr val="tx1"/>
                </a:solidFill>
                <a:hlinkClick r:id="rId5" action="ppaction://hlinksldjump"/>
              </a:rPr>
              <a:t>4_TEXT (1, 2, 3, 4, 5, 6)  </a:t>
            </a:r>
            <a:r>
              <a:rPr lang="pl-PL" sz="1600" dirty="0">
                <a:solidFill>
                  <a:schemeClr val="tx1"/>
                </a:solidFill>
                <a:hlinkClick r:id="rId5" action="ppaction://hlinksldjump"/>
              </a:rPr>
              <a:t>→</a:t>
            </a:r>
            <a:endParaRPr lang="pl-PL" sz="1600" dirty="0">
              <a:solidFill>
                <a:schemeClr val="tx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pl-PL" sz="1200" dirty="0">
                <a:solidFill>
                  <a:schemeClr val="tx1"/>
                </a:solidFill>
                <a:hlinkClick r:id="rId6" action="ppaction://hlinksldjump"/>
              </a:rPr>
              <a:t>5_TEXT+PICTURE (1, 2, 3, 4, 5, 6)  </a:t>
            </a:r>
            <a:r>
              <a:rPr lang="pl-PL" sz="1600" dirty="0">
                <a:solidFill>
                  <a:schemeClr val="tx1"/>
                </a:solidFill>
                <a:hlinkClick r:id="rId6" action="ppaction://hlinksldjump"/>
              </a:rPr>
              <a:t>→</a:t>
            </a:r>
            <a:endParaRPr lang="pl-PL" sz="1600" dirty="0">
              <a:solidFill>
                <a:schemeClr val="tx1"/>
              </a:solidFill>
            </a:endParaRPr>
          </a:p>
          <a:p>
            <a:pPr>
              <a:lnSpc>
                <a:spcPct val="150000"/>
              </a:lnSpc>
            </a:pPr>
            <a:r>
              <a:rPr lang="pl-PL" sz="1200" dirty="0">
                <a:hlinkClick r:id="rId7" action="ppaction://hlinksldjump"/>
              </a:rPr>
              <a:t>6</a:t>
            </a:r>
            <a:r>
              <a:rPr lang="pl-PL" sz="1200" dirty="0">
                <a:solidFill>
                  <a:schemeClr val="tx1"/>
                </a:solidFill>
                <a:hlinkClick r:id="rId7" action="ppaction://hlinksldjump"/>
              </a:rPr>
              <a:t>_CHARTS&amp;DIAGRAMS  </a:t>
            </a:r>
            <a:r>
              <a:rPr lang="pl-PL" sz="1600" dirty="0">
                <a:solidFill>
                  <a:schemeClr val="tx1"/>
                </a:solidFill>
                <a:hlinkClick r:id="rId7" action="ppaction://hlinksldjump"/>
              </a:rPr>
              <a:t>→</a:t>
            </a:r>
            <a:endParaRPr lang="pl-PL" sz="1600" dirty="0">
              <a:solidFill>
                <a:schemeClr val="tx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pl-PL" sz="1200" dirty="0">
                <a:solidFill>
                  <a:schemeClr val="tx1"/>
                </a:solidFill>
                <a:hlinkClick r:id="rId8" action="ppaction://hlinksldjump"/>
              </a:rPr>
              <a:t>7_THANK YOU (1, 2)  </a:t>
            </a:r>
            <a:r>
              <a:rPr lang="pl-PL" sz="1600" dirty="0">
                <a:solidFill>
                  <a:schemeClr val="tx1"/>
                </a:solidFill>
                <a:hlinkClick r:id="rId8" action="ppaction://hlinksldjump"/>
              </a:rPr>
              <a:t>→</a:t>
            </a:r>
            <a:endParaRPr lang="pl-PL" sz="1600" dirty="0">
              <a:solidFill>
                <a:schemeClr val="tx1"/>
              </a:solidFill>
            </a:endParaRPr>
          </a:p>
        </p:txBody>
      </p:sp>
    </p:spTree>
    <p:extLst>
      <p:ext uri="{BB962C8B-B14F-4D97-AF65-F5344CB8AC3E}">
        <p14:creationId xmlns:p14="http://schemas.microsoft.com/office/powerpoint/2010/main" val="175071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23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0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088317"/>
      </p:ext>
    </p:extLst>
  </p:cSld>
  <p:clrMapOvr>
    <a:masterClrMapping/>
  </p:clrMapOvr>
</p:sld>
</file>

<file path=ppt/theme/theme1.xml><?xml version="1.0" encoding="utf-8"?>
<a:theme xmlns:a="http://schemas.openxmlformats.org/drawingml/2006/main" name="Arctic Paper">
  <a:themeElements>
    <a:clrScheme name="Arctic Paper">
      <a:dk1>
        <a:srgbClr val="000000"/>
      </a:dk1>
      <a:lt1>
        <a:srgbClr val="FFFFFF"/>
      </a:lt1>
      <a:dk2>
        <a:srgbClr val="B6B6B8"/>
      </a:dk2>
      <a:lt2>
        <a:srgbClr val="E8E8EA"/>
      </a:lt2>
      <a:accent1>
        <a:srgbClr val="B8BEC8"/>
      </a:accent1>
      <a:accent2>
        <a:srgbClr val="9DBCB1"/>
      </a:accent2>
      <a:accent3>
        <a:srgbClr val="C0AD80"/>
      </a:accent3>
      <a:accent4>
        <a:srgbClr val="8EB0DF"/>
      </a:accent4>
      <a:accent5>
        <a:srgbClr val="0067AC"/>
      </a:accent5>
      <a:accent6>
        <a:srgbClr val="C8DAFA"/>
      </a:accent6>
      <a:hlink>
        <a:srgbClr val="184183"/>
      </a:hlink>
      <a:folHlink>
        <a:srgbClr val="8EB0DF"/>
      </a:folHlink>
    </a:clrScheme>
    <a:fontScheme name="Actic Paper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2162</TotalTime>
  <Words>2306</Words>
  <Application>Microsoft Office PowerPoint</Application>
  <PresentationFormat>Panoramiczny</PresentationFormat>
  <Paragraphs>385</Paragraphs>
  <Slides>47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47</vt:i4>
      </vt:variant>
    </vt:vector>
  </HeadingPairs>
  <TitlesOfParts>
    <vt:vector size="50" baseType="lpstr">
      <vt:lpstr>Arial</vt:lpstr>
      <vt:lpstr>Calibri</vt:lpstr>
      <vt:lpstr>Arctic Paper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Presentation title</vt:lpstr>
      <vt:lpstr>Presentation title</vt:lpstr>
      <vt:lpstr>Presentation title</vt:lpstr>
      <vt:lpstr>Agenda</vt:lpstr>
      <vt:lpstr>Agenda</vt:lpstr>
      <vt:lpstr>TABLE of CONTENTS</vt:lpstr>
      <vt:lpstr>TITLE OF SECTION 1</vt:lpstr>
      <vt:lpstr>TITLE OF SECTION 1</vt:lpstr>
      <vt:lpstr>TITLE OF SECTION 1</vt:lpstr>
      <vt:lpstr>TITLE OF SECTION 1</vt:lpstr>
      <vt:lpstr>Presentation title</vt:lpstr>
      <vt:lpstr>Title of slide</vt:lpstr>
      <vt:lpstr>Title of slide</vt:lpstr>
      <vt:lpstr>Title of slide</vt:lpstr>
      <vt:lpstr>Title of slide</vt:lpstr>
      <vt:lpstr>Lorem ipsum dolor sit amet, consectetur adipiscing elit, sed do eiusmod tempor incididunt ut labore et dolore magna aliqua. Ut enim ad minim veniam, quis nostrud exercitation ullamco laboris nisi.</vt:lpstr>
      <vt:lpstr>Lorem ipsum dolor sit amet, consectetur adipiscing elit, sed do eiusmod tempor incididunt ut labore et dolore magna aliqua. Ut enim ad minim veniam, quis nostrud exercitation ullamco laboris nisi.</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Title of slide</vt:lpstr>
      <vt:lpstr>Thank you</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Dopierała</dc:creator>
  <cp:lastModifiedBy>Monika  Dopierała</cp:lastModifiedBy>
  <cp:revision>190</cp:revision>
  <dcterms:created xsi:type="dcterms:W3CDTF">2023-11-09T10:25:16Z</dcterms:created>
  <dcterms:modified xsi:type="dcterms:W3CDTF">2023-12-08T10:15:05Z</dcterms:modified>
</cp:coreProperties>
</file>